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8"/>
  </p:notesMasterIdLst>
  <p:handoutMasterIdLst>
    <p:handoutMasterId r:id="rId19"/>
  </p:handoutMasterIdLst>
  <p:sldIdLst>
    <p:sldId id="259" r:id="rId2"/>
    <p:sldId id="276" r:id="rId3"/>
    <p:sldId id="284" r:id="rId4"/>
    <p:sldId id="293" r:id="rId5"/>
    <p:sldId id="286" r:id="rId6"/>
    <p:sldId id="287" r:id="rId7"/>
    <p:sldId id="288" r:id="rId8"/>
    <p:sldId id="292" r:id="rId9"/>
    <p:sldId id="285" r:id="rId10"/>
    <p:sldId id="265" r:id="rId11"/>
    <p:sldId id="289" r:id="rId12"/>
    <p:sldId id="290" r:id="rId13"/>
    <p:sldId id="291" r:id="rId14"/>
    <p:sldId id="294" r:id="rId15"/>
    <p:sldId id="295" r:id="rId16"/>
    <p:sldId id="283"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07" autoAdjust="0"/>
  </p:normalViewPr>
  <p:slideViewPr>
    <p:cSldViewPr snapToGrid="0">
      <p:cViewPr varScale="1">
        <p:scale>
          <a:sx n="115" d="100"/>
          <a:sy n="115" d="100"/>
        </p:scale>
        <p:origin x="432" y="114"/>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A2962-E09D-49BB-B968-7BA43449160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AE84851F-C5C0-41E2-9490-552F2D042BD9}">
      <dgm:prSet phldrT="[Texte]"/>
      <dgm:spPr>
        <a:solidFill>
          <a:schemeClr val="accent2">
            <a:lumMod val="75000"/>
          </a:schemeClr>
        </a:solidFill>
      </dgm:spPr>
      <dgm:t>
        <a:bodyPr/>
        <a:lstStyle/>
        <a:p>
          <a:r>
            <a:rPr lang="fr-FR" dirty="0" smtClean="0"/>
            <a:t>Introduction</a:t>
          </a:r>
          <a:endParaRPr lang="fr-FR" dirty="0"/>
        </a:p>
      </dgm:t>
    </dgm:pt>
    <dgm:pt modelId="{3DF1D6D4-BEB9-41BD-8BBF-F84AD89E432C}" type="parTrans" cxnId="{2B9FFBC8-F46F-4B12-8F58-63156E2591C2}">
      <dgm:prSet/>
      <dgm:spPr/>
      <dgm:t>
        <a:bodyPr/>
        <a:lstStyle/>
        <a:p>
          <a:endParaRPr lang="fr-FR"/>
        </a:p>
      </dgm:t>
    </dgm:pt>
    <dgm:pt modelId="{81B18D9F-36AE-494A-AC09-EB8A0BB7A0EF}" type="sibTrans" cxnId="{2B9FFBC8-F46F-4B12-8F58-63156E2591C2}">
      <dgm:prSet/>
      <dgm:spPr/>
      <dgm:t>
        <a:bodyPr/>
        <a:lstStyle/>
        <a:p>
          <a:endParaRPr lang="fr-FR"/>
        </a:p>
      </dgm:t>
    </dgm:pt>
    <dgm:pt modelId="{70E48B7D-20BD-4FD6-86BE-29EBE1D8178B}">
      <dgm:prSet phldrT="[Texte]"/>
      <dgm:spPr>
        <a:solidFill>
          <a:schemeClr val="accent3"/>
        </a:solidFill>
      </dgm:spPr>
      <dgm:t>
        <a:bodyPr/>
        <a:lstStyle/>
        <a:p>
          <a:r>
            <a:rPr lang="fr-FR" dirty="0" smtClean="0"/>
            <a:t>Contexte, besoins et cibles</a:t>
          </a:r>
          <a:endParaRPr lang="fr-FR" dirty="0"/>
        </a:p>
      </dgm:t>
    </dgm:pt>
    <dgm:pt modelId="{AFD98BD7-BE95-4C1E-9988-76D9E5C187B5}" type="parTrans" cxnId="{66A7DDC4-FA9A-461C-AA44-37FB54C2E6F5}">
      <dgm:prSet/>
      <dgm:spPr/>
      <dgm:t>
        <a:bodyPr/>
        <a:lstStyle/>
        <a:p>
          <a:endParaRPr lang="fr-FR"/>
        </a:p>
      </dgm:t>
    </dgm:pt>
    <dgm:pt modelId="{EB694010-474F-4ED0-BF54-12CFD68736CD}" type="sibTrans" cxnId="{66A7DDC4-FA9A-461C-AA44-37FB54C2E6F5}">
      <dgm:prSet/>
      <dgm:spPr/>
      <dgm:t>
        <a:bodyPr/>
        <a:lstStyle/>
        <a:p>
          <a:endParaRPr lang="fr-FR"/>
        </a:p>
      </dgm:t>
    </dgm:pt>
    <dgm:pt modelId="{F07EA8E3-4BC5-4AFC-85CF-6DC8BA8B69E8}">
      <dgm:prSet phldrT="[Texte]"/>
      <dgm:spPr>
        <a:solidFill>
          <a:schemeClr val="accent2">
            <a:lumMod val="75000"/>
          </a:schemeClr>
        </a:solidFill>
      </dgm:spPr>
      <dgm:t>
        <a:bodyPr/>
        <a:lstStyle/>
        <a:p>
          <a:r>
            <a:rPr lang="fr-FR" dirty="0" smtClean="0"/>
            <a:t>Charte graphique et charte éditoriale</a:t>
          </a:r>
          <a:endParaRPr lang="fr-FR" dirty="0"/>
        </a:p>
      </dgm:t>
    </dgm:pt>
    <dgm:pt modelId="{47CE1363-7099-49FA-BBAF-6C1C647A52F5}" type="parTrans" cxnId="{FE71D14B-37CB-4543-A4E5-4AA324AC5228}">
      <dgm:prSet/>
      <dgm:spPr/>
      <dgm:t>
        <a:bodyPr/>
        <a:lstStyle/>
        <a:p>
          <a:endParaRPr lang="fr-FR"/>
        </a:p>
      </dgm:t>
    </dgm:pt>
    <dgm:pt modelId="{6A5EC4F1-65E9-48B4-8055-3BF3FA4E7973}" type="sibTrans" cxnId="{FE71D14B-37CB-4543-A4E5-4AA324AC5228}">
      <dgm:prSet/>
      <dgm:spPr/>
      <dgm:t>
        <a:bodyPr/>
        <a:lstStyle/>
        <a:p>
          <a:endParaRPr lang="fr-FR"/>
        </a:p>
      </dgm:t>
    </dgm:pt>
    <dgm:pt modelId="{46F3106C-D2F2-4799-BE06-452463222331}">
      <dgm:prSet phldrT="[Texte]"/>
      <dgm:spPr>
        <a:solidFill>
          <a:schemeClr val="accent3"/>
        </a:solidFill>
      </dgm:spPr>
      <dgm:t>
        <a:bodyPr/>
        <a:lstStyle/>
        <a:p>
          <a:r>
            <a:rPr lang="fr-FR" dirty="0" smtClean="0"/>
            <a:t>Les délais</a:t>
          </a:r>
          <a:endParaRPr lang="fr-FR" dirty="0"/>
        </a:p>
      </dgm:t>
    </dgm:pt>
    <dgm:pt modelId="{15B55012-2B5E-4BF3-8ADC-9D8BD73209A0}" type="parTrans" cxnId="{C206AF0C-4511-48BA-82E4-8BFA6FA45A8D}">
      <dgm:prSet/>
      <dgm:spPr/>
      <dgm:t>
        <a:bodyPr/>
        <a:lstStyle/>
        <a:p>
          <a:endParaRPr lang="fr-FR"/>
        </a:p>
      </dgm:t>
    </dgm:pt>
    <dgm:pt modelId="{072A1B62-7D76-4AF3-897F-5136DAB0725D}" type="sibTrans" cxnId="{C206AF0C-4511-48BA-82E4-8BFA6FA45A8D}">
      <dgm:prSet/>
      <dgm:spPr/>
      <dgm:t>
        <a:bodyPr/>
        <a:lstStyle/>
        <a:p>
          <a:endParaRPr lang="fr-FR"/>
        </a:p>
      </dgm:t>
    </dgm:pt>
    <dgm:pt modelId="{773FB169-8974-4670-A2E2-75EB61F27483}">
      <dgm:prSet phldrT="[Texte]"/>
      <dgm:spPr>
        <a:solidFill>
          <a:schemeClr val="accent3"/>
        </a:solidFill>
      </dgm:spPr>
      <dgm:t>
        <a:bodyPr/>
        <a:lstStyle/>
        <a:p>
          <a:r>
            <a:rPr lang="fr-FR" dirty="0" smtClean="0"/>
            <a:t>Nom de domaine et hébergement du site</a:t>
          </a:r>
          <a:endParaRPr lang="fr-FR" dirty="0"/>
        </a:p>
      </dgm:t>
    </dgm:pt>
    <dgm:pt modelId="{B5F19507-3756-498D-9F04-1B6C391834DE}" type="parTrans" cxnId="{F849851C-1192-45C9-AE25-22BA1FD63E05}">
      <dgm:prSet/>
      <dgm:spPr/>
      <dgm:t>
        <a:bodyPr/>
        <a:lstStyle/>
        <a:p>
          <a:endParaRPr lang="fr-FR"/>
        </a:p>
      </dgm:t>
    </dgm:pt>
    <dgm:pt modelId="{4EC8AB37-E885-4FE1-8926-6EB1B61BCCE7}" type="sibTrans" cxnId="{F849851C-1192-45C9-AE25-22BA1FD63E05}">
      <dgm:prSet/>
      <dgm:spPr/>
      <dgm:t>
        <a:bodyPr/>
        <a:lstStyle/>
        <a:p>
          <a:endParaRPr lang="fr-FR"/>
        </a:p>
      </dgm:t>
    </dgm:pt>
    <dgm:pt modelId="{9B3D7517-8512-43BB-ADA7-D0CC42AE64F3}">
      <dgm:prSet phldrT="[Texte]"/>
      <dgm:spPr>
        <a:solidFill>
          <a:schemeClr val="accent2">
            <a:lumMod val="75000"/>
          </a:schemeClr>
        </a:solidFill>
      </dgm:spPr>
      <dgm:t>
        <a:bodyPr/>
        <a:lstStyle/>
        <a:p>
          <a:r>
            <a:rPr lang="fr-FR" dirty="0" smtClean="0"/>
            <a:t>Contraintes </a:t>
          </a:r>
          <a:r>
            <a:rPr lang="fr-FR" dirty="0" smtClean="0"/>
            <a:t>techniques et propriété intellectuelle </a:t>
          </a:r>
          <a:endParaRPr lang="fr-FR" dirty="0"/>
        </a:p>
      </dgm:t>
    </dgm:pt>
    <dgm:pt modelId="{4A0EDBC6-195B-4BAD-9B26-B2EB319F003E}" type="parTrans" cxnId="{F3F9E056-28FB-4060-9D83-88A66A3D7F37}">
      <dgm:prSet/>
      <dgm:spPr/>
      <dgm:t>
        <a:bodyPr/>
        <a:lstStyle/>
        <a:p>
          <a:endParaRPr lang="fr-FR"/>
        </a:p>
      </dgm:t>
    </dgm:pt>
    <dgm:pt modelId="{56F16ED1-1227-4A5A-B802-B55EF2CC1325}" type="sibTrans" cxnId="{F3F9E056-28FB-4060-9D83-88A66A3D7F37}">
      <dgm:prSet/>
      <dgm:spPr/>
      <dgm:t>
        <a:bodyPr/>
        <a:lstStyle/>
        <a:p>
          <a:endParaRPr lang="fr-FR"/>
        </a:p>
      </dgm:t>
    </dgm:pt>
    <dgm:pt modelId="{6AD2E037-36C1-4F55-8A23-A0D19F7AECB5}">
      <dgm:prSet phldrT="[Texte]"/>
      <dgm:spPr>
        <a:solidFill>
          <a:schemeClr val="accent2">
            <a:lumMod val="75000"/>
          </a:schemeClr>
        </a:solidFill>
      </dgm:spPr>
      <dgm:t>
        <a:bodyPr/>
        <a:lstStyle/>
        <a:p>
          <a:r>
            <a:rPr lang="fr-FR" dirty="0" smtClean="0"/>
            <a:t>Budget</a:t>
          </a:r>
          <a:endParaRPr lang="fr-FR" dirty="0"/>
        </a:p>
      </dgm:t>
    </dgm:pt>
    <dgm:pt modelId="{2A6461C8-9C0A-4FCE-BFAB-E500DD774EDB}" type="parTrans" cxnId="{4C65C3FD-CC6B-4458-AA79-F2A0F945BAF6}">
      <dgm:prSet/>
      <dgm:spPr/>
      <dgm:t>
        <a:bodyPr/>
        <a:lstStyle/>
        <a:p>
          <a:endParaRPr lang="fr-FR"/>
        </a:p>
      </dgm:t>
    </dgm:pt>
    <dgm:pt modelId="{04CA42FE-2482-4529-8E7D-8BB08F8519B3}" type="sibTrans" cxnId="{4C65C3FD-CC6B-4458-AA79-F2A0F945BAF6}">
      <dgm:prSet/>
      <dgm:spPr/>
      <dgm:t>
        <a:bodyPr/>
        <a:lstStyle/>
        <a:p>
          <a:endParaRPr lang="fr-FR"/>
        </a:p>
      </dgm:t>
    </dgm:pt>
    <dgm:pt modelId="{CA57FC7B-75CF-4F6C-BE54-DF9703EF287D}">
      <dgm:prSet phldrT="[Texte]"/>
      <dgm:spPr>
        <a:solidFill>
          <a:schemeClr val="accent2">
            <a:lumMod val="75000"/>
          </a:schemeClr>
        </a:solidFill>
      </dgm:spPr>
      <dgm:t>
        <a:bodyPr/>
        <a:lstStyle/>
        <a:p>
          <a:r>
            <a:rPr lang="fr-FR" dirty="0" smtClean="0"/>
            <a:t>Les livrables</a:t>
          </a:r>
          <a:endParaRPr lang="fr-FR" dirty="0"/>
        </a:p>
      </dgm:t>
    </dgm:pt>
    <dgm:pt modelId="{7979A16C-1063-4F3C-B3A6-094D4D3721FC}" type="parTrans" cxnId="{A802A1BC-562D-47B8-8053-76CA91C88304}">
      <dgm:prSet/>
      <dgm:spPr/>
      <dgm:t>
        <a:bodyPr/>
        <a:lstStyle/>
        <a:p>
          <a:endParaRPr lang="fr-FR"/>
        </a:p>
      </dgm:t>
    </dgm:pt>
    <dgm:pt modelId="{6A67F8F8-905F-461B-B0DC-D27197C83E18}" type="sibTrans" cxnId="{A802A1BC-562D-47B8-8053-76CA91C88304}">
      <dgm:prSet/>
      <dgm:spPr/>
      <dgm:t>
        <a:bodyPr/>
        <a:lstStyle/>
        <a:p>
          <a:endParaRPr lang="fr-FR"/>
        </a:p>
      </dgm:t>
    </dgm:pt>
    <dgm:pt modelId="{AF4E5F5D-D96F-42BA-A2EF-611585708428}">
      <dgm:prSet phldrT="[Texte]"/>
      <dgm:spPr>
        <a:solidFill>
          <a:schemeClr val="accent3"/>
        </a:solidFill>
      </dgm:spPr>
      <dgm:t>
        <a:bodyPr/>
        <a:lstStyle/>
        <a:p>
          <a:r>
            <a:rPr lang="fr-FR" dirty="0" smtClean="0"/>
            <a:t>Les annexes</a:t>
          </a:r>
          <a:endParaRPr lang="fr-FR" dirty="0"/>
        </a:p>
      </dgm:t>
    </dgm:pt>
    <dgm:pt modelId="{4A9A508C-0977-4911-9C1B-53EC35A30BF9}" type="parTrans" cxnId="{F8956F0E-DB6D-4D2F-A7E0-0A474E78C9D1}">
      <dgm:prSet/>
      <dgm:spPr/>
      <dgm:t>
        <a:bodyPr/>
        <a:lstStyle/>
        <a:p>
          <a:endParaRPr lang="fr-FR"/>
        </a:p>
      </dgm:t>
    </dgm:pt>
    <dgm:pt modelId="{63846189-5451-459B-8CEE-D7AC30174D45}" type="sibTrans" cxnId="{F8956F0E-DB6D-4D2F-A7E0-0A474E78C9D1}">
      <dgm:prSet/>
      <dgm:spPr/>
      <dgm:t>
        <a:bodyPr/>
        <a:lstStyle/>
        <a:p>
          <a:endParaRPr lang="fr-FR"/>
        </a:p>
      </dgm:t>
    </dgm:pt>
    <dgm:pt modelId="{7A8BA580-5E5F-49FE-8C5C-36F15497E236}">
      <dgm:prSet phldrT="[Texte]"/>
      <dgm:spPr>
        <a:solidFill>
          <a:schemeClr val="accent3"/>
        </a:solidFill>
      </dgm:spPr>
      <dgm:t>
        <a:bodyPr/>
        <a:lstStyle/>
        <a:p>
          <a:r>
            <a:rPr lang="fr-FR" dirty="0" smtClean="0"/>
            <a:t>L’arborescence du site</a:t>
          </a:r>
          <a:endParaRPr lang="fr-FR" dirty="0"/>
        </a:p>
      </dgm:t>
    </dgm:pt>
    <dgm:pt modelId="{AB96C2F0-57CD-4F1A-A0FE-0885D8E2A9DA}" type="parTrans" cxnId="{8901952D-63B2-4B25-B597-E1DBA8724D22}">
      <dgm:prSet/>
      <dgm:spPr/>
      <dgm:t>
        <a:bodyPr/>
        <a:lstStyle/>
        <a:p>
          <a:endParaRPr lang="fr-FR"/>
        </a:p>
      </dgm:t>
    </dgm:pt>
    <dgm:pt modelId="{5523D4CE-4EA8-46A3-BD41-B55F67267AC2}" type="sibTrans" cxnId="{8901952D-63B2-4B25-B597-E1DBA8724D22}">
      <dgm:prSet/>
      <dgm:spPr/>
      <dgm:t>
        <a:bodyPr/>
        <a:lstStyle/>
        <a:p>
          <a:endParaRPr lang="fr-FR"/>
        </a:p>
      </dgm:t>
    </dgm:pt>
    <dgm:pt modelId="{264D2673-5B47-491E-8BB9-A59E482CCB2D}" type="pres">
      <dgm:prSet presAssocID="{E0FA2962-E09D-49BB-B968-7BA43449160D}" presName="linear" presStyleCnt="0">
        <dgm:presLayoutVars>
          <dgm:dir/>
          <dgm:animLvl val="lvl"/>
          <dgm:resizeHandles val="exact"/>
        </dgm:presLayoutVars>
      </dgm:prSet>
      <dgm:spPr/>
      <dgm:t>
        <a:bodyPr/>
        <a:lstStyle/>
        <a:p>
          <a:endParaRPr lang="fr-FR"/>
        </a:p>
      </dgm:t>
    </dgm:pt>
    <dgm:pt modelId="{E18B1170-E977-403E-BDAD-66E6C78A8E27}" type="pres">
      <dgm:prSet presAssocID="{AE84851F-C5C0-41E2-9490-552F2D042BD9}" presName="parentLin" presStyleCnt="0"/>
      <dgm:spPr/>
    </dgm:pt>
    <dgm:pt modelId="{F3D32D38-5A11-425F-83CB-6A3E0DD2F6A2}" type="pres">
      <dgm:prSet presAssocID="{AE84851F-C5C0-41E2-9490-552F2D042BD9}" presName="parentLeftMargin" presStyleLbl="node1" presStyleIdx="0" presStyleCnt="10"/>
      <dgm:spPr/>
      <dgm:t>
        <a:bodyPr/>
        <a:lstStyle/>
        <a:p>
          <a:endParaRPr lang="fr-FR"/>
        </a:p>
      </dgm:t>
    </dgm:pt>
    <dgm:pt modelId="{FADD92D3-0503-4FE0-ABA5-B1DF5A62CBCB}" type="pres">
      <dgm:prSet presAssocID="{AE84851F-C5C0-41E2-9490-552F2D042BD9}" presName="parentText" presStyleLbl="node1" presStyleIdx="0" presStyleCnt="10">
        <dgm:presLayoutVars>
          <dgm:chMax val="0"/>
          <dgm:bulletEnabled val="1"/>
        </dgm:presLayoutVars>
      </dgm:prSet>
      <dgm:spPr/>
      <dgm:t>
        <a:bodyPr/>
        <a:lstStyle/>
        <a:p>
          <a:endParaRPr lang="fr-FR"/>
        </a:p>
      </dgm:t>
    </dgm:pt>
    <dgm:pt modelId="{93C039FE-75EC-4E9F-983C-EC4D88F42175}" type="pres">
      <dgm:prSet presAssocID="{AE84851F-C5C0-41E2-9490-552F2D042BD9}" presName="negativeSpace" presStyleCnt="0"/>
      <dgm:spPr/>
    </dgm:pt>
    <dgm:pt modelId="{CB4B67B4-A261-4572-96B6-5C0664549CEA}" type="pres">
      <dgm:prSet presAssocID="{AE84851F-C5C0-41E2-9490-552F2D042BD9}" presName="childText" presStyleLbl="conFgAcc1" presStyleIdx="0" presStyleCnt="10">
        <dgm:presLayoutVars>
          <dgm:bulletEnabled val="1"/>
        </dgm:presLayoutVars>
      </dgm:prSet>
      <dgm:spPr/>
    </dgm:pt>
    <dgm:pt modelId="{B8BA4731-DB25-49AE-949A-1E9E61E1EB93}" type="pres">
      <dgm:prSet presAssocID="{81B18D9F-36AE-494A-AC09-EB8A0BB7A0EF}" presName="spaceBetweenRectangles" presStyleCnt="0"/>
      <dgm:spPr/>
    </dgm:pt>
    <dgm:pt modelId="{509E8FDC-CF3B-4A53-9621-853C1B503657}" type="pres">
      <dgm:prSet presAssocID="{70E48B7D-20BD-4FD6-86BE-29EBE1D8178B}" presName="parentLin" presStyleCnt="0"/>
      <dgm:spPr/>
    </dgm:pt>
    <dgm:pt modelId="{2B7C835D-EC9A-4CDE-AD03-0EAAF6D20B38}" type="pres">
      <dgm:prSet presAssocID="{70E48B7D-20BD-4FD6-86BE-29EBE1D8178B}" presName="parentLeftMargin" presStyleLbl="node1" presStyleIdx="0" presStyleCnt="10"/>
      <dgm:spPr/>
      <dgm:t>
        <a:bodyPr/>
        <a:lstStyle/>
        <a:p>
          <a:endParaRPr lang="fr-FR"/>
        </a:p>
      </dgm:t>
    </dgm:pt>
    <dgm:pt modelId="{5D19A729-D4F5-42A4-BCA8-C5D60E5D983E}" type="pres">
      <dgm:prSet presAssocID="{70E48B7D-20BD-4FD6-86BE-29EBE1D8178B}" presName="parentText" presStyleLbl="node1" presStyleIdx="1" presStyleCnt="10">
        <dgm:presLayoutVars>
          <dgm:chMax val="0"/>
          <dgm:bulletEnabled val="1"/>
        </dgm:presLayoutVars>
      </dgm:prSet>
      <dgm:spPr/>
      <dgm:t>
        <a:bodyPr/>
        <a:lstStyle/>
        <a:p>
          <a:endParaRPr lang="fr-FR"/>
        </a:p>
      </dgm:t>
    </dgm:pt>
    <dgm:pt modelId="{C24029F8-F4CF-4CD0-8781-DFBC85012D3D}" type="pres">
      <dgm:prSet presAssocID="{70E48B7D-20BD-4FD6-86BE-29EBE1D8178B}" presName="negativeSpace" presStyleCnt="0"/>
      <dgm:spPr/>
    </dgm:pt>
    <dgm:pt modelId="{CFC5DB4F-7C42-43D4-99D3-1B53F6588035}" type="pres">
      <dgm:prSet presAssocID="{70E48B7D-20BD-4FD6-86BE-29EBE1D8178B}" presName="childText" presStyleLbl="conFgAcc1" presStyleIdx="1" presStyleCnt="10">
        <dgm:presLayoutVars>
          <dgm:bulletEnabled val="1"/>
        </dgm:presLayoutVars>
      </dgm:prSet>
      <dgm:spPr/>
    </dgm:pt>
    <dgm:pt modelId="{74A62F74-DD95-4105-A6FE-0C4528959D2E}" type="pres">
      <dgm:prSet presAssocID="{EB694010-474F-4ED0-BF54-12CFD68736CD}" presName="spaceBetweenRectangles" presStyleCnt="0"/>
      <dgm:spPr/>
    </dgm:pt>
    <dgm:pt modelId="{D3EB9886-97C4-456A-A20F-074D59770A0D}" type="pres">
      <dgm:prSet presAssocID="{F07EA8E3-4BC5-4AFC-85CF-6DC8BA8B69E8}" presName="parentLin" presStyleCnt="0"/>
      <dgm:spPr/>
    </dgm:pt>
    <dgm:pt modelId="{603FD500-A10F-4582-8D4C-9E8051FAE89B}" type="pres">
      <dgm:prSet presAssocID="{F07EA8E3-4BC5-4AFC-85CF-6DC8BA8B69E8}" presName="parentLeftMargin" presStyleLbl="node1" presStyleIdx="1" presStyleCnt="10"/>
      <dgm:spPr/>
      <dgm:t>
        <a:bodyPr/>
        <a:lstStyle/>
        <a:p>
          <a:endParaRPr lang="fr-FR"/>
        </a:p>
      </dgm:t>
    </dgm:pt>
    <dgm:pt modelId="{D2752FFB-B71E-4192-9E1C-AB48DB9E4C1E}" type="pres">
      <dgm:prSet presAssocID="{F07EA8E3-4BC5-4AFC-85CF-6DC8BA8B69E8}" presName="parentText" presStyleLbl="node1" presStyleIdx="2" presStyleCnt="10">
        <dgm:presLayoutVars>
          <dgm:chMax val="0"/>
          <dgm:bulletEnabled val="1"/>
        </dgm:presLayoutVars>
      </dgm:prSet>
      <dgm:spPr/>
      <dgm:t>
        <a:bodyPr/>
        <a:lstStyle/>
        <a:p>
          <a:endParaRPr lang="fr-FR"/>
        </a:p>
      </dgm:t>
    </dgm:pt>
    <dgm:pt modelId="{D1954564-C5F0-4BBE-98CE-AF6A7756D475}" type="pres">
      <dgm:prSet presAssocID="{F07EA8E3-4BC5-4AFC-85CF-6DC8BA8B69E8}" presName="negativeSpace" presStyleCnt="0"/>
      <dgm:spPr/>
    </dgm:pt>
    <dgm:pt modelId="{16954598-4B49-4FD9-9709-C18E6BEC9F9F}" type="pres">
      <dgm:prSet presAssocID="{F07EA8E3-4BC5-4AFC-85CF-6DC8BA8B69E8}" presName="childText" presStyleLbl="conFgAcc1" presStyleIdx="2" presStyleCnt="10">
        <dgm:presLayoutVars>
          <dgm:bulletEnabled val="1"/>
        </dgm:presLayoutVars>
      </dgm:prSet>
      <dgm:spPr/>
    </dgm:pt>
    <dgm:pt modelId="{F0F78F95-CBFA-49AC-A4DE-865B5C1B6EA2}" type="pres">
      <dgm:prSet presAssocID="{6A5EC4F1-65E9-48B4-8055-3BF3FA4E7973}" presName="spaceBetweenRectangles" presStyleCnt="0"/>
      <dgm:spPr/>
    </dgm:pt>
    <dgm:pt modelId="{1445D4E7-9782-4EAA-B1DA-0DC1B20D4D35}" type="pres">
      <dgm:prSet presAssocID="{773FB169-8974-4670-A2E2-75EB61F27483}" presName="parentLin" presStyleCnt="0"/>
      <dgm:spPr/>
    </dgm:pt>
    <dgm:pt modelId="{48A429E9-A7EA-476A-9C62-CCA5A3BADAD8}" type="pres">
      <dgm:prSet presAssocID="{773FB169-8974-4670-A2E2-75EB61F27483}" presName="parentLeftMargin" presStyleLbl="node1" presStyleIdx="2" presStyleCnt="10"/>
      <dgm:spPr/>
      <dgm:t>
        <a:bodyPr/>
        <a:lstStyle/>
        <a:p>
          <a:endParaRPr lang="fr-FR"/>
        </a:p>
      </dgm:t>
    </dgm:pt>
    <dgm:pt modelId="{58C74B66-593F-4FDE-AFD0-F9D6327D2B4F}" type="pres">
      <dgm:prSet presAssocID="{773FB169-8974-4670-A2E2-75EB61F27483}" presName="parentText" presStyleLbl="node1" presStyleIdx="3" presStyleCnt="10">
        <dgm:presLayoutVars>
          <dgm:chMax val="0"/>
          <dgm:bulletEnabled val="1"/>
        </dgm:presLayoutVars>
      </dgm:prSet>
      <dgm:spPr/>
      <dgm:t>
        <a:bodyPr/>
        <a:lstStyle/>
        <a:p>
          <a:endParaRPr lang="fr-FR"/>
        </a:p>
      </dgm:t>
    </dgm:pt>
    <dgm:pt modelId="{905A3227-640A-4602-A689-A7B185B312D7}" type="pres">
      <dgm:prSet presAssocID="{773FB169-8974-4670-A2E2-75EB61F27483}" presName="negativeSpace" presStyleCnt="0"/>
      <dgm:spPr/>
    </dgm:pt>
    <dgm:pt modelId="{4E8956BB-6149-45D7-BB54-8D03B3E37858}" type="pres">
      <dgm:prSet presAssocID="{773FB169-8974-4670-A2E2-75EB61F27483}" presName="childText" presStyleLbl="conFgAcc1" presStyleIdx="3" presStyleCnt="10">
        <dgm:presLayoutVars>
          <dgm:bulletEnabled val="1"/>
        </dgm:presLayoutVars>
      </dgm:prSet>
      <dgm:spPr/>
    </dgm:pt>
    <dgm:pt modelId="{775133FF-C143-4BFC-92FA-6F9EE5E24BC0}" type="pres">
      <dgm:prSet presAssocID="{4EC8AB37-E885-4FE1-8926-6EB1B61BCCE7}" presName="spaceBetweenRectangles" presStyleCnt="0"/>
      <dgm:spPr/>
    </dgm:pt>
    <dgm:pt modelId="{42FBEF97-CD35-4ACB-9703-4C0F7200C91F}" type="pres">
      <dgm:prSet presAssocID="{9B3D7517-8512-43BB-ADA7-D0CC42AE64F3}" presName="parentLin" presStyleCnt="0"/>
      <dgm:spPr/>
    </dgm:pt>
    <dgm:pt modelId="{98AC69DD-C212-45E8-8995-109767A3D876}" type="pres">
      <dgm:prSet presAssocID="{9B3D7517-8512-43BB-ADA7-D0CC42AE64F3}" presName="parentLeftMargin" presStyleLbl="node1" presStyleIdx="3" presStyleCnt="10"/>
      <dgm:spPr/>
      <dgm:t>
        <a:bodyPr/>
        <a:lstStyle/>
        <a:p>
          <a:endParaRPr lang="fr-FR"/>
        </a:p>
      </dgm:t>
    </dgm:pt>
    <dgm:pt modelId="{05052C7C-2C6C-4591-A672-B2A535913C42}" type="pres">
      <dgm:prSet presAssocID="{9B3D7517-8512-43BB-ADA7-D0CC42AE64F3}" presName="parentText" presStyleLbl="node1" presStyleIdx="4" presStyleCnt="10">
        <dgm:presLayoutVars>
          <dgm:chMax val="0"/>
          <dgm:bulletEnabled val="1"/>
        </dgm:presLayoutVars>
      </dgm:prSet>
      <dgm:spPr/>
      <dgm:t>
        <a:bodyPr/>
        <a:lstStyle/>
        <a:p>
          <a:endParaRPr lang="fr-FR"/>
        </a:p>
      </dgm:t>
    </dgm:pt>
    <dgm:pt modelId="{FE225F74-18E0-436B-947F-4E3A76C0D0F0}" type="pres">
      <dgm:prSet presAssocID="{9B3D7517-8512-43BB-ADA7-D0CC42AE64F3}" presName="negativeSpace" presStyleCnt="0"/>
      <dgm:spPr/>
    </dgm:pt>
    <dgm:pt modelId="{6CD1C01D-757E-4A33-A6FB-F1EA7C8930C0}" type="pres">
      <dgm:prSet presAssocID="{9B3D7517-8512-43BB-ADA7-D0CC42AE64F3}" presName="childText" presStyleLbl="conFgAcc1" presStyleIdx="4" presStyleCnt="10">
        <dgm:presLayoutVars>
          <dgm:bulletEnabled val="1"/>
        </dgm:presLayoutVars>
      </dgm:prSet>
      <dgm:spPr/>
      <dgm:t>
        <a:bodyPr/>
        <a:lstStyle/>
        <a:p>
          <a:endParaRPr lang="fr-FR"/>
        </a:p>
      </dgm:t>
    </dgm:pt>
    <dgm:pt modelId="{1BA8D1DF-2D8E-45CA-85B1-C060DB8E1089}" type="pres">
      <dgm:prSet presAssocID="{56F16ED1-1227-4A5A-B802-B55EF2CC1325}" presName="spaceBetweenRectangles" presStyleCnt="0"/>
      <dgm:spPr/>
    </dgm:pt>
    <dgm:pt modelId="{34CE26BF-ED2D-42AE-BEE9-EBCE07C6FF56}" type="pres">
      <dgm:prSet presAssocID="{7A8BA580-5E5F-49FE-8C5C-36F15497E236}" presName="parentLin" presStyleCnt="0"/>
      <dgm:spPr/>
    </dgm:pt>
    <dgm:pt modelId="{CE654E20-93E1-4EA8-8062-316093CCB406}" type="pres">
      <dgm:prSet presAssocID="{7A8BA580-5E5F-49FE-8C5C-36F15497E236}" presName="parentLeftMargin" presStyleLbl="node1" presStyleIdx="4" presStyleCnt="10"/>
      <dgm:spPr/>
      <dgm:t>
        <a:bodyPr/>
        <a:lstStyle/>
        <a:p>
          <a:endParaRPr lang="fr-FR"/>
        </a:p>
      </dgm:t>
    </dgm:pt>
    <dgm:pt modelId="{67DDD938-040B-4E3A-9F60-43043A5AEE9C}" type="pres">
      <dgm:prSet presAssocID="{7A8BA580-5E5F-49FE-8C5C-36F15497E236}" presName="parentText" presStyleLbl="node1" presStyleIdx="5" presStyleCnt="10">
        <dgm:presLayoutVars>
          <dgm:chMax val="0"/>
          <dgm:bulletEnabled val="1"/>
        </dgm:presLayoutVars>
      </dgm:prSet>
      <dgm:spPr/>
      <dgm:t>
        <a:bodyPr/>
        <a:lstStyle/>
        <a:p>
          <a:endParaRPr lang="fr-FR"/>
        </a:p>
      </dgm:t>
    </dgm:pt>
    <dgm:pt modelId="{079EDF4C-38F2-4D87-A864-142DBFE6C4B0}" type="pres">
      <dgm:prSet presAssocID="{7A8BA580-5E5F-49FE-8C5C-36F15497E236}" presName="negativeSpace" presStyleCnt="0"/>
      <dgm:spPr/>
    </dgm:pt>
    <dgm:pt modelId="{63EA4EF4-1221-4E13-B3EB-9C8FEDAFB36E}" type="pres">
      <dgm:prSet presAssocID="{7A8BA580-5E5F-49FE-8C5C-36F15497E236}" presName="childText" presStyleLbl="conFgAcc1" presStyleIdx="5" presStyleCnt="10">
        <dgm:presLayoutVars>
          <dgm:bulletEnabled val="1"/>
        </dgm:presLayoutVars>
      </dgm:prSet>
      <dgm:spPr/>
    </dgm:pt>
    <dgm:pt modelId="{E5712D63-ADC7-4724-AFD7-9F12D953438C}" type="pres">
      <dgm:prSet presAssocID="{5523D4CE-4EA8-46A3-BD41-B55F67267AC2}" presName="spaceBetweenRectangles" presStyleCnt="0"/>
      <dgm:spPr/>
    </dgm:pt>
    <dgm:pt modelId="{6F5B4EBF-FCFC-46B1-9E08-8A710406E923}" type="pres">
      <dgm:prSet presAssocID="{6AD2E037-36C1-4F55-8A23-A0D19F7AECB5}" presName="parentLin" presStyleCnt="0"/>
      <dgm:spPr/>
    </dgm:pt>
    <dgm:pt modelId="{5C38FF33-6ECA-4CED-AECF-F545BC5DE953}" type="pres">
      <dgm:prSet presAssocID="{6AD2E037-36C1-4F55-8A23-A0D19F7AECB5}" presName="parentLeftMargin" presStyleLbl="node1" presStyleIdx="5" presStyleCnt="10"/>
      <dgm:spPr/>
      <dgm:t>
        <a:bodyPr/>
        <a:lstStyle/>
        <a:p>
          <a:endParaRPr lang="fr-FR"/>
        </a:p>
      </dgm:t>
    </dgm:pt>
    <dgm:pt modelId="{2E64E6D3-2C10-48B8-8745-E81A96788967}" type="pres">
      <dgm:prSet presAssocID="{6AD2E037-36C1-4F55-8A23-A0D19F7AECB5}" presName="parentText" presStyleLbl="node1" presStyleIdx="6" presStyleCnt="10">
        <dgm:presLayoutVars>
          <dgm:chMax val="0"/>
          <dgm:bulletEnabled val="1"/>
        </dgm:presLayoutVars>
      </dgm:prSet>
      <dgm:spPr/>
      <dgm:t>
        <a:bodyPr/>
        <a:lstStyle/>
        <a:p>
          <a:endParaRPr lang="fr-FR"/>
        </a:p>
      </dgm:t>
    </dgm:pt>
    <dgm:pt modelId="{1FE8F3C8-1FF5-428C-8FE7-890B71CBD390}" type="pres">
      <dgm:prSet presAssocID="{6AD2E037-36C1-4F55-8A23-A0D19F7AECB5}" presName="negativeSpace" presStyleCnt="0"/>
      <dgm:spPr/>
    </dgm:pt>
    <dgm:pt modelId="{2A5A4B99-8C03-46B4-968E-6EED98A8C336}" type="pres">
      <dgm:prSet presAssocID="{6AD2E037-36C1-4F55-8A23-A0D19F7AECB5}" presName="childText" presStyleLbl="conFgAcc1" presStyleIdx="6" presStyleCnt="10">
        <dgm:presLayoutVars>
          <dgm:bulletEnabled val="1"/>
        </dgm:presLayoutVars>
      </dgm:prSet>
      <dgm:spPr/>
    </dgm:pt>
    <dgm:pt modelId="{0D405D02-DC88-4F95-A80F-6C2879903D1E}" type="pres">
      <dgm:prSet presAssocID="{04CA42FE-2482-4529-8E7D-8BB08F8519B3}" presName="spaceBetweenRectangles" presStyleCnt="0"/>
      <dgm:spPr/>
    </dgm:pt>
    <dgm:pt modelId="{68BC3321-3EDA-449E-AA0C-0AEA2058D1DD}" type="pres">
      <dgm:prSet presAssocID="{46F3106C-D2F2-4799-BE06-452463222331}" presName="parentLin" presStyleCnt="0"/>
      <dgm:spPr/>
    </dgm:pt>
    <dgm:pt modelId="{82FC5417-1399-4C81-9BC7-1D975311CF52}" type="pres">
      <dgm:prSet presAssocID="{46F3106C-D2F2-4799-BE06-452463222331}" presName="parentLeftMargin" presStyleLbl="node1" presStyleIdx="6" presStyleCnt="10"/>
      <dgm:spPr/>
      <dgm:t>
        <a:bodyPr/>
        <a:lstStyle/>
        <a:p>
          <a:endParaRPr lang="fr-FR"/>
        </a:p>
      </dgm:t>
    </dgm:pt>
    <dgm:pt modelId="{67FB7FD8-9865-4CCA-9352-30C87750F297}" type="pres">
      <dgm:prSet presAssocID="{46F3106C-D2F2-4799-BE06-452463222331}" presName="parentText" presStyleLbl="node1" presStyleIdx="7" presStyleCnt="10">
        <dgm:presLayoutVars>
          <dgm:chMax val="0"/>
          <dgm:bulletEnabled val="1"/>
        </dgm:presLayoutVars>
      </dgm:prSet>
      <dgm:spPr/>
      <dgm:t>
        <a:bodyPr/>
        <a:lstStyle/>
        <a:p>
          <a:endParaRPr lang="fr-FR"/>
        </a:p>
      </dgm:t>
    </dgm:pt>
    <dgm:pt modelId="{BD160FBB-CD31-449A-A499-7C648876F44A}" type="pres">
      <dgm:prSet presAssocID="{46F3106C-D2F2-4799-BE06-452463222331}" presName="negativeSpace" presStyleCnt="0"/>
      <dgm:spPr/>
    </dgm:pt>
    <dgm:pt modelId="{02DE58B7-5812-4BAC-B609-17D79F245C8E}" type="pres">
      <dgm:prSet presAssocID="{46F3106C-D2F2-4799-BE06-452463222331}" presName="childText" presStyleLbl="conFgAcc1" presStyleIdx="7" presStyleCnt="10">
        <dgm:presLayoutVars>
          <dgm:bulletEnabled val="1"/>
        </dgm:presLayoutVars>
      </dgm:prSet>
      <dgm:spPr/>
    </dgm:pt>
    <dgm:pt modelId="{DF7A2DCD-0B2F-4469-8D8A-ADEE5B81C30C}" type="pres">
      <dgm:prSet presAssocID="{072A1B62-7D76-4AF3-897F-5136DAB0725D}" presName="spaceBetweenRectangles" presStyleCnt="0"/>
      <dgm:spPr/>
    </dgm:pt>
    <dgm:pt modelId="{6E95D990-3977-4D87-BC3E-FB578CA73296}" type="pres">
      <dgm:prSet presAssocID="{CA57FC7B-75CF-4F6C-BE54-DF9703EF287D}" presName="parentLin" presStyleCnt="0"/>
      <dgm:spPr/>
    </dgm:pt>
    <dgm:pt modelId="{95243593-3DBD-4B55-98F9-A9B833794B26}" type="pres">
      <dgm:prSet presAssocID="{CA57FC7B-75CF-4F6C-BE54-DF9703EF287D}" presName="parentLeftMargin" presStyleLbl="node1" presStyleIdx="7" presStyleCnt="10"/>
      <dgm:spPr/>
      <dgm:t>
        <a:bodyPr/>
        <a:lstStyle/>
        <a:p>
          <a:endParaRPr lang="fr-FR"/>
        </a:p>
      </dgm:t>
    </dgm:pt>
    <dgm:pt modelId="{7C158F8C-8867-467B-8157-85AEDEE16ACD}" type="pres">
      <dgm:prSet presAssocID="{CA57FC7B-75CF-4F6C-BE54-DF9703EF287D}" presName="parentText" presStyleLbl="node1" presStyleIdx="8" presStyleCnt="10">
        <dgm:presLayoutVars>
          <dgm:chMax val="0"/>
          <dgm:bulletEnabled val="1"/>
        </dgm:presLayoutVars>
      </dgm:prSet>
      <dgm:spPr/>
      <dgm:t>
        <a:bodyPr/>
        <a:lstStyle/>
        <a:p>
          <a:endParaRPr lang="fr-FR"/>
        </a:p>
      </dgm:t>
    </dgm:pt>
    <dgm:pt modelId="{5AE6684C-798D-42BA-8440-616FF9D9670D}" type="pres">
      <dgm:prSet presAssocID="{CA57FC7B-75CF-4F6C-BE54-DF9703EF287D}" presName="negativeSpace" presStyleCnt="0"/>
      <dgm:spPr/>
    </dgm:pt>
    <dgm:pt modelId="{C23CD927-7CC5-4698-AD9E-B5EEA7229D7A}" type="pres">
      <dgm:prSet presAssocID="{CA57FC7B-75CF-4F6C-BE54-DF9703EF287D}" presName="childText" presStyleLbl="conFgAcc1" presStyleIdx="8" presStyleCnt="10">
        <dgm:presLayoutVars>
          <dgm:bulletEnabled val="1"/>
        </dgm:presLayoutVars>
      </dgm:prSet>
      <dgm:spPr/>
    </dgm:pt>
    <dgm:pt modelId="{BC146348-DCB1-437F-9026-3707BE72351B}" type="pres">
      <dgm:prSet presAssocID="{6A67F8F8-905F-461B-B0DC-D27197C83E18}" presName="spaceBetweenRectangles" presStyleCnt="0"/>
      <dgm:spPr/>
    </dgm:pt>
    <dgm:pt modelId="{F34F2361-E57D-435C-AF4A-17BAE3B61E80}" type="pres">
      <dgm:prSet presAssocID="{AF4E5F5D-D96F-42BA-A2EF-611585708428}" presName="parentLin" presStyleCnt="0"/>
      <dgm:spPr/>
    </dgm:pt>
    <dgm:pt modelId="{6EBDD21A-9FF7-41B7-AE84-2BCC99AC0FCE}" type="pres">
      <dgm:prSet presAssocID="{AF4E5F5D-D96F-42BA-A2EF-611585708428}" presName="parentLeftMargin" presStyleLbl="node1" presStyleIdx="8" presStyleCnt="10"/>
      <dgm:spPr/>
      <dgm:t>
        <a:bodyPr/>
        <a:lstStyle/>
        <a:p>
          <a:endParaRPr lang="fr-FR"/>
        </a:p>
      </dgm:t>
    </dgm:pt>
    <dgm:pt modelId="{A2889B19-DC92-47FD-937E-B96D9CB3A12C}" type="pres">
      <dgm:prSet presAssocID="{AF4E5F5D-D96F-42BA-A2EF-611585708428}" presName="parentText" presStyleLbl="node1" presStyleIdx="9" presStyleCnt="10">
        <dgm:presLayoutVars>
          <dgm:chMax val="0"/>
          <dgm:bulletEnabled val="1"/>
        </dgm:presLayoutVars>
      </dgm:prSet>
      <dgm:spPr/>
      <dgm:t>
        <a:bodyPr/>
        <a:lstStyle/>
        <a:p>
          <a:endParaRPr lang="fr-FR"/>
        </a:p>
      </dgm:t>
    </dgm:pt>
    <dgm:pt modelId="{AB7DF35F-26BA-4E7A-834E-BFA5750945B9}" type="pres">
      <dgm:prSet presAssocID="{AF4E5F5D-D96F-42BA-A2EF-611585708428}" presName="negativeSpace" presStyleCnt="0"/>
      <dgm:spPr/>
    </dgm:pt>
    <dgm:pt modelId="{B9DA1DE6-D171-4504-A9B6-78FB6EE059DE}" type="pres">
      <dgm:prSet presAssocID="{AF4E5F5D-D96F-42BA-A2EF-611585708428}" presName="childText" presStyleLbl="conFgAcc1" presStyleIdx="9" presStyleCnt="10">
        <dgm:presLayoutVars>
          <dgm:bulletEnabled val="1"/>
        </dgm:presLayoutVars>
      </dgm:prSet>
      <dgm:spPr/>
    </dgm:pt>
  </dgm:ptLst>
  <dgm:cxnLst>
    <dgm:cxn modelId="{66A7DDC4-FA9A-461C-AA44-37FB54C2E6F5}" srcId="{E0FA2962-E09D-49BB-B968-7BA43449160D}" destId="{70E48B7D-20BD-4FD6-86BE-29EBE1D8178B}" srcOrd="1" destOrd="0" parTransId="{AFD98BD7-BE95-4C1E-9988-76D9E5C187B5}" sibTransId="{EB694010-474F-4ED0-BF54-12CFD68736CD}"/>
    <dgm:cxn modelId="{3189154C-E424-4FDC-954F-29C1B9087A76}" type="presOf" srcId="{AE84851F-C5C0-41E2-9490-552F2D042BD9}" destId="{FADD92D3-0503-4FE0-ABA5-B1DF5A62CBCB}" srcOrd="1" destOrd="0" presId="urn:microsoft.com/office/officeart/2005/8/layout/list1"/>
    <dgm:cxn modelId="{F8956F0E-DB6D-4D2F-A7E0-0A474E78C9D1}" srcId="{E0FA2962-E09D-49BB-B968-7BA43449160D}" destId="{AF4E5F5D-D96F-42BA-A2EF-611585708428}" srcOrd="9" destOrd="0" parTransId="{4A9A508C-0977-4911-9C1B-53EC35A30BF9}" sibTransId="{63846189-5451-459B-8CEE-D7AC30174D45}"/>
    <dgm:cxn modelId="{BDAA0008-EAF6-42BC-8364-7F632BCEE5D9}" type="presOf" srcId="{773FB169-8974-4670-A2E2-75EB61F27483}" destId="{48A429E9-A7EA-476A-9C62-CCA5A3BADAD8}" srcOrd="0" destOrd="0" presId="urn:microsoft.com/office/officeart/2005/8/layout/list1"/>
    <dgm:cxn modelId="{12FDAB88-7B80-42DA-B57E-10201FCC1754}" type="presOf" srcId="{7A8BA580-5E5F-49FE-8C5C-36F15497E236}" destId="{67DDD938-040B-4E3A-9F60-43043A5AEE9C}" srcOrd="1" destOrd="0" presId="urn:microsoft.com/office/officeart/2005/8/layout/list1"/>
    <dgm:cxn modelId="{86CDD762-5348-45F7-95E3-B8C7147B0A2D}" type="presOf" srcId="{9B3D7517-8512-43BB-ADA7-D0CC42AE64F3}" destId="{98AC69DD-C212-45E8-8995-109767A3D876}" srcOrd="0" destOrd="0" presId="urn:microsoft.com/office/officeart/2005/8/layout/list1"/>
    <dgm:cxn modelId="{E5910537-8587-41A2-8B08-101850230058}" type="presOf" srcId="{70E48B7D-20BD-4FD6-86BE-29EBE1D8178B}" destId="{5D19A729-D4F5-42A4-BCA8-C5D60E5D983E}" srcOrd="1" destOrd="0" presId="urn:microsoft.com/office/officeart/2005/8/layout/list1"/>
    <dgm:cxn modelId="{95D379A9-C4EF-424A-83AC-D48FF3F51A65}" type="presOf" srcId="{AF4E5F5D-D96F-42BA-A2EF-611585708428}" destId="{6EBDD21A-9FF7-41B7-AE84-2BCC99AC0FCE}" srcOrd="0" destOrd="0" presId="urn:microsoft.com/office/officeart/2005/8/layout/list1"/>
    <dgm:cxn modelId="{4C65C3FD-CC6B-4458-AA79-F2A0F945BAF6}" srcId="{E0FA2962-E09D-49BB-B968-7BA43449160D}" destId="{6AD2E037-36C1-4F55-8A23-A0D19F7AECB5}" srcOrd="6" destOrd="0" parTransId="{2A6461C8-9C0A-4FCE-BFAB-E500DD774EDB}" sibTransId="{04CA42FE-2482-4529-8E7D-8BB08F8519B3}"/>
    <dgm:cxn modelId="{661FB93E-E39D-40B2-A28A-B215E9C1E47E}" type="presOf" srcId="{46F3106C-D2F2-4799-BE06-452463222331}" destId="{82FC5417-1399-4C81-9BC7-1D975311CF52}" srcOrd="0" destOrd="0" presId="urn:microsoft.com/office/officeart/2005/8/layout/list1"/>
    <dgm:cxn modelId="{B8E28F97-DB25-4655-8895-6CD6BAFF967C}" type="presOf" srcId="{9B3D7517-8512-43BB-ADA7-D0CC42AE64F3}" destId="{05052C7C-2C6C-4591-A672-B2A535913C42}" srcOrd="1" destOrd="0" presId="urn:microsoft.com/office/officeart/2005/8/layout/list1"/>
    <dgm:cxn modelId="{DC0D0E56-C71F-4ED4-BA17-329101A9B186}" type="presOf" srcId="{CA57FC7B-75CF-4F6C-BE54-DF9703EF287D}" destId="{7C158F8C-8867-467B-8157-85AEDEE16ACD}" srcOrd="1" destOrd="0" presId="urn:microsoft.com/office/officeart/2005/8/layout/list1"/>
    <dgm:cxn modelId="{108B6CBE-30A4-4541-86D2-1D7475A58C0B}" type="presOf" srcId="{CA57FC7B-75CF-4F6C-BE54-DF9703EF287D}" destId="{95243593-3DBD-4B55-98F9-A9B833794B26}" srcOrd="0" destOrd="0" presId="urn:microsoft.com/office/officeart/2005/8/layout/list1"/>
    <dgm:cxn modelId="{8901952D-63B2-4B25-B597-E1DBA8724D22}" srcId="{E0FA2962-E09D-49BB-B968-7BA43449160D}" destId="{7A8BA580-5E5F-49FE-8C5C-36F15497E236}" srcOrd="5" destOrd="0" parTransId="{AB96C2F0-57CD-4F1A-A0FE-0885D8E2A9DA}" sibTransId="{5523D4CE-4EA8-46A3-BD41-B55F67267AC2}"/>
    <dgm:cxn modelId="{2799E630-7450-4C61-A559-B5FB36F88A83}" type="presOf" srcId="{F07EA8E3-4BC5-4AFC-85CF-6DC8BA8B69E8}" destId="{D2752FFB-B71E-4192-9E1C-AB48DB9E4C1E}" srcOrd="1" destOrd="0" presId="urn:microsoft.com/office/officeart/2005/8/layout/list1"/>
    <dgm:cxn modelId="{F849851C-1192-45C9-AE25-22BA1FD63E05}" srcId="{E0FA2962-E09D-49BB-B968-7BA43449160D}" destId="{773FB169-8974-4670-A2E2-75EB61F27483}" srcOrd="3" destOrd="0" parTransId="{B5F19507-3756-498D-9F04-1B6C391834DE}" sibTransId="{4EC8AB37-E885-4FE1-8926-6EB1B61BCCE7}"/>
    <dgm:cxn modelId="{FE71D14B-37CB-4543-A4E5-4AA324AC5228}" srcId="{E0FA2962-E09D-49BB-B968-7BA43449160D}" destId="{F07EA8E3-4BC5-4AFC-85CF-6DC8BA8B69E8}" srcOrd="2" destOrd="0" parTransId="{47CE1363-7099-49FA-BBAF-6C1C647A52F5}" sibTransId="{6A5EC4F1-65E9-48B4-8055-3BF3FA4E7973}"/>
    <dgm:cxn modelId="{F3F9E056-28FB-4060-9D83-88A66A3D7F37}" srcId="{E0FA2962-E09D-49BB-B968-7BA43449160D}" destId="{9B3D7517-8512-43BB-ADA7-D0CC42AE64F3}" srcOrd="4" destOrd="0" parTransId="{4A0EDBC6-195B-4BAD-9B26-B2EB319F003E}" sibTransId="{56F16ED1-1227-4A5A-B802-B55EF2CC1325}"/>
    <dgm:cxn modelId="{4E175602-5CE0-4532-A0BD-250E8E0AA0C8}" type="presOf" srcId="{F07EA8E3-4BC5-4AFC-85CF-6DC8BA8B69E8}" destId="{603FD500-A10F-4582-8D4C-9E8051FAE89B}" srcOrd="0" destOrd="0" presId="urn:microsoft.com/office/officeart/2005/8/layout/list1"/>
    <dgm:cxn modelId="{90CF933A-7144-4A1D-9FE1-934ED670A781}" type="presOf" srcId="{AE84851F-C5C0-41E2-9490-552F2D042BD9}" destId="{F3D32D38-5A11-425F-83CB-6A3E0DD2F6A2}" srcOrd="0" destOrd="0" presId="urn:microsoft.com/office/officeart/2005/8/layout/list1"/>
    <dgm:cxn modelId="{1F7B5576-0FD7-4326-9387-C82B00180887}" type="presOf" srcId="{70E48B7D-20BD-4FD6-86BE-29EBE1D8178B}" destId="{2B7C835D-EC9A-4CDE-AD03-0EAAF6D20B38}" srcOrd="0" destOrd="0" presId="urn:microsoft.com/office/officeart/2005/8/layout/list1"/>
    <dgm:cxn modelId="{C206AF0C-4511-48BA-82E4-8BFA6FA45A8D}" srcId="{E0FA2962-E09D-49BB-B968-7BA43449160D}" destId="{46F3106C-D2F2-4799-BE06-452463222331}" srcOrd="7" destOrd="0" parTransId="{15B55012-2B5E-4BF3-8ADC-9D8BD73209A0}" sibTransId="{072A1B62-7D76-4AF3-897F-5136DAB0725D}"/>
    <dgm:cxn modelId="{2A556F90-623B-45D3-9A77-25C6C5141C0E}" type="presOf" srcId="{773FB169-8974-4670-A2E2-75EB61F27483}" destId="{58C74B66-593F-4FDE-AFD0-F9D6327D2B4F}" srcOrd="1" destOrd="0" presId="urn:microsoft.com/office/officeart/2005/8/layout/list1"/>
    <dgm:cxn modelId="{36744509-D1B2-4EB0-8742-D304976351EB}" type="presOf" srcId="{6AD2E037-36C1-4F55-8A23-A0D19F7AECB5}" destId="{5C38FF33-6ECA-4CED-AECF-F545BC5DE953}" srcOrd="0" destOrd="0" presId="urn:microsoft.com/office/officeart/2005/8/layout/list1"/>
    <dgm:cxn modelId="{D8DE1021-2B37-41AF-AFF5-E18654EC9C9D}" type="presOf" srcId="{7A8BA580-5E5F-49FE-8C5C-36F15497E236}" destId="{CE654E20-93E1-4EA8-8062-316093CCB406}" srcOrd="0" destOrd="0" presId="urn:microsoft.com/office/officeart/2005/8/layout/list1"/>
    <dgm:cxn modelId="{2B9FFBC8-F46F-4B12-8F58-63156E2591C2}" srcId="{E0FA2962-E09D-49BB-B968-7BA43449160D}" destId="{AE84851F-C5C0-41E2-9490-552F2D042BD9}" srcOrd="0" destOrd="0" parTransId="{3DF1D6D4-BEB9-41BD-8BBF-F84AD89E432C}" sibTransId="{81B18D9F-36AE-494A-AC09-EB8A0BB7A0EF}"/>
    <dgm:cxn modelId="{A802A1BC-562D-47B8-8053-76CA91C88304}" srcId="{E0FA2962-E09D-49BB-B968-7BA43449160D}" destId="{CA57FC7B-75CF-4F6C-BE54-DF9703EF287D}" srcOrd="8" destOrd="0" parTransId="{7979A16C-1063-4F3C-B3A6-094D4D3721FC}" sibTransId="{6A67F8F8-905F-461B-B0DC-D27197C83E18}"/>
    <dgm:cxn modelId="{12D82E96-8FDB-4CD2-B93A-9BEDAF8B3B87}" type="presOf" srcId="{E0FA2962-E09D-49BB-B968-7BA43449160D}" destId="{264D2673-5B47-491E-8BB9-A59E482CCB2D}" srcOrd="0" destOrd="0" presId="urn:microsoft.com/office/officeart/2005/8/layout/list1"/>
    <dgm:cxn modelId="{02DFB94F-DB20-488C-8652-0633DE4AC30A}" type="presOf" srcId="{6AD2E037-36C1-4F55-8A23-A0D19F7AECB5}" destId="{2E64E6D3-2C10-48B8-8745-E81A96788967}" srcOrd="1" destOrd="0" presId="urn:microsoft.com/office/officeart/2005/8/layout/list1"/>
    <dgm:cxn modelId="{6A71124F-8AF1-44F0-A400-D952932376AA}" type="presOf" srcId="{AF4E5F5D-D96F-42BA-A2EF-611585708428}" destId="{A2889B19-DC92-47FD-937E-B96D9CB3A12C}" srcOrd="1" destOrd="0" presId="urn:microsoft.com/office/officeart/2005/8/layout/list1"/>
    <dgm:cxn modelId="{D6CB4568-6C41-43EE-AE1D-3880EFE792BE}" type="presOf" srcId="{46F3106C-D2F2-4799-BE06-452463222331}" destId="{67FB7FD8-9865-4CCA-9352-30C87750F297}" srcOrd="1" destOrd="0" presId="urn:microsoft.com/office/officeart/2005/8/layout/list1"/>
    <dgm:cxn modelId="{14D0151F-59DE-4BC4-8310-B3D2F92B2394}" type="presParOf" srcId="{264D2673-5B47-491E-8BB9-A59E482CCB2D}" destId="{E18B1170-E977-403E-BDAD-66E6C78A8E27}" srcOrd="0" destOrd="0" presId="urn:microsoft.com/office/officeart/2005/8/layout/list1"/>
    <dgm:cxn modelId="{786B6906-47BC-46DB-86C5-A924BB8D256E}" type="presParOf" srcId="{E18B1170-E977-403E-BDAD-66E6C78A8E27}" destId="{F3D32D38-5A11-425F-83CB-6A3E0DD2F6A2}" srcOrd="0" destOrd="0" presId="urn:microsoft.com/office/officeart/2005/8/layout/list1"/>
    <dgm:cxn modelId="{5AAFC656-D339-4565-8CDD-C3068D7483A9}" type="presParOf" srcId="{E18B1170-E977-403E-BDAD-66E6C78A8E27}" destId="{FADD92D3-0503-4FE0-ABA5-B1DF5A62CBCB}" srcOrd="1" destOrd="0" presId="urn:microsoft.com/office/officeart/2005/8/layout/list1"/>
    <dgm:cxn modelId="{F5CD35AF-A4ED-4C3C-800A-323EC2677524}" type="presParOf" srcId="{264D2673-5B47-491E-8BB9-A59E482CCB2D}" destId="{93C039FE-75EC-4E9F-983C-EC4D88F42175}" srcOrd="1" destOrd="0" presId="urn:microsoft.com/office/officeart/2005/8/layout/list1"/>
    <dgm:cxn modelId="{512F2D96-B740-4628-BD68-296C65AFC4CB}" type="presParOf" srcId="{264D2673-5B47-491E-8BB9-A59E482CCB2D}" destId="{CB4B67B4-A261-4572-96B6-5C0664549CEA}" srcOrd="2" destOrd="0" presId="urn:microsoft.com/office/officeart/2005/8/layout/list1"/>
    <dgm:cxn modelId="{CD7957D8-F33E-4386-AF6E-D6D79EA08662}" type="presParOf" srcId="{264D2673-5B47-491E-8BB9-A59E482CCB2D}" destId="{B8BA4731-DB25-49AE-949A-1E9E61E1EB93}" srcOrd="3" destOrd="0" presId="urn:microsoft.com/office/officeart/2005/8/layout/list1"/>
    <dgm:cxn modelId="{E0DE79A5-B0F2-47B0-AD0D-8398FD78C06F}" type="presParOf" srcId="{264D2673-5B47-491E-8BB9-A59E482CCB2D}" destId="{509E8FDC-CF3B-4A53-9621-853C1B503657}" srcOrd="4" destOrd="0" presId="urn:microsoft.com/office/officeart/2005/8/layout/list1"/>
    <dgm:cxn modelId="{6C659260-50EA-41FD-B18C-D0840847D756}" type="presParOf" srcId="{509E8FDC-CF3B-4A53-9621-853C1B503657}" destId="{2B7C835D-EC9A-4CDE-AD03-0EAAF6D20B38}" srcOrd="0" destOrd="0" presId="urn:microsoft.com/office/officeart/2005/8/layout/list1"/>
    <dgm:cxn modelId="{8577E2BD-6FFA-46E9-A7F6-4C71A59601C2}" type="presParOf" srcId="{509E8FDC-CF3B-4A53-9621-853C1B503657}" destId="{5D19A729-D4F5-42A4-BCA8-C5D60E5D983E}" srcOrd="1" destOrd="0" presId="urn:microsoft.com/office/officeart/2005/8/layout/list1"/>
    <dgm:cxn modelId="{81B991C7-C452-4D0B-B06A-6296093E890E}" type="presParOf" srcId="{264D2673-5B47-491E-8BB9-A59E482CCB2D}" destId="{C24029F8-F4CF-4CD0-8781-DFBC85012D3D}" srcOrd="5" destOrd="0" presId="urn:microsoft.com/office/officeart/2005/8/layout/list1"/>
    <dgm:cxn modelId="{C3B85E2D-6C4D-4A35-9B7D-CE2F63EAB5D9}" type="presParOf" srcId="{264D2673-5B47-491E-8BB9-A59E482CCB2D}" destId="{CFC5DB4F-7C42-43D4-99D3-1B53F6588035}" srcOrd="6" destOrd="0" presId="urn:microsoft.com/office/officeart/2005/8/layout/list1"/>
    <dgm:cxn modelId="{845C2106-D0C1-4149-821E-42828EB61409}" type="presParOf" srcId="{264D2673-5B47-491E-8BB9-A59E482CCB2D}" destId="{74A62F74-DD95-4105-A6FE-0C4528959D2E}" srcOrd="7" destOrd="0" presId="urn:microsoft.com/office/officeart/2005/8/layout/list1"/>
    <dgm:cxn modelId="{4A66F49F-B03C-4043-A923-11C22ED99910}" type="presParOf" srcId="{264D2673-5B47-491E-8BB9-A59E482CCB2D}" destId="{D3EB9886-97C4-456A-A20F-074D59770A0D}" srcOrd="8" destOrd="0" presId="urn:microsoft.com/office/officeart/2005/8/layout/list1"/>
    <dgm:cxn modelId="{7E48A4C2-CAB4-40BD-9075-C18DB6BD7344}" type="presParOf" srcId="{D3EB9886-97C4-456A-A20F-074D59770A0D}" destId="{603FD500-A10F-4582-8D4C-9E8051FAE89B}" srcOrd="0" destOrd="0" presId="urn:microsoft.com/office/officeart/2005/8/layout/list1"/>
    <dgm:cxn modelId="{58054836-7E62-4118-B6B2-9590DCF96856}" type="presParOf" srcId="{D3EB9886-97C4-456A-A20F-074D59770A0D}" destId="{D2752FFB-B71E-4192-9E1C-AB48DB9E4C1E}" srcOrd="1" destOrd="0" presId="urn:microsoft.com/office/officeart/2005/8/layout/list1"/>
    <dgm:cxn modelId="{BF24B99D-2BC2-4F4A-8D2B-37B5D7749504}" type="presParOf" srcId="{264D2673-5B47-491E-8BB9-A59E482CCB2D}" destId="{D1954564-C5F0-4BBE-98CE-AF6A7756D475}" srcOrd="9" destOrd="0" presId="urn:microsoft.com/office/officeart/2005/8/layout/list1"/>
    <dgm:cxn modelId="{1006F2BF-3CE4-4595-AB84-F71DA03E7E6E}" type="presParOf" srcId="{264D2673-5B47-491E-8BB9-A59E482CCB2D}" destId="{16954598-4B49-4FD9-9709-C18E6BEC9F9F}" srcOrd="10" destOrd="0" presId="urn:microsoft.com/office/officeart/2005/8/layout/list1"/>
    <dgm:cxn modelId="{BA8ABC33-6CA0-4559-B9CA-3DCCC4DE1BB0}" type="presParOf" srcId="{264D2673-5B47-491E-8BB9-A59E482CCB2D}" destId="{F0F78F95-CBFA-49AC-A4DE-865B5C1B6EA2}" srcOrd="11" destOrd="0" presId="urn:microsoft.com/office/officeart/2005/8/layout/list1"/>
    <dgm:cxn modelId="{7A4F89D8-28C6-4CC1-97AE-114878297B1C}" type="presParOf" srcId="{264D2673-5B47-491E-8BB9-A59E482CCB2D}" destId="{1445D4E7-9782-4EAA-B1DA-0DC1B20D4D35}" srcOrd="12" destOrd="0" presId="urn:microsoft.com/office/officeart/2005/8/layout/list1"/>
    <dgm:cxn modelId="{C9CEA9A8-584B-41F5-AF2F-065B71779954}" type="presParOf" srcId="{1445D4E7-9782-4EAA-B1DA-0DC1B20D4D35}" destId="{48A429E9-A7EA-476A-9C62-CCA5A3BADAD8}" srcOrd="0" destOrd="0" presId="urn:microsoft.com/office/officeart/2005/8/layout/list1"/>
    <dgm:cxn modelId="{DDE47E34-3040-4DC5-BE64-0B6B29986702}" type="presParOf" srcId="{1445D4E7-9782-4EAA-B1DA-0DC1B20D4D35}" destId="{58C74B66-593F-4FDE-AFD0-F9D6327D2B4F}" srcOrd="1" destOrd="0" presId="urn:microsoft.com/office/officeart/2005/8/layout/list1"/>
    <dgm:cxn modelId="{647583EA-0F12-448B-A5E1-A30F7C79B889}" type="presParOf" srcId="{264D2673-5B47-491E-8BB9-A59E482CCB2D}" destId="{905A3227-640A-4602-A689-A7B185B312D7}" srcOrd="13" destOrd="0" presId="urn:microsoft.com/office/officeart/2005/8/layout/list1"/>
    <dgm:cxn modelId="{A5EA002D-6DC4-4C74-823A-B8FEB2BE0BA4}" type="presParOf" srcId="{264D2673-5B47-491E-8BB9-A59E482CCB2D}" destId="{4E8956BB-6149-45D7-BB54-8D03B3E37858}" srcOrd="14" destOrd="0" presId="urn:microsoft.com/office/officeart/2005/8/layout/list1"/>
    <dgm:cxn modelId="{14715DC3-6C12-4CF7-81F6-53587D1348F7}" type="presParOf" srcId="{264D2673-5B47-491E-8BB9-A59E482CCB2D}" destId="{775133FF-C143-4BFC-92FA-6F9EE5E24BC0}" srcOrd="15" destOrd="0" presId="urn:microsoft.com/office/officeart/2005/8/layout/list1"/>
    <dgm:cxn modelId="{FB3DA9E4-DB68-4464-B6CF-29DB64EB2550}" type="presParOf" srcId="{264D2673-5B47-491E-8BB9-A59E482CCB2D}" destId="{42FBEF97-CD35-4ACB-9703-4C0F7200C91F}" srcOrd="16" destOrd="0" presId="urn:microsoft.com/office/officeart/2005/8/layout/list1"/>
    <dgm:cxn modelId="{AC4A6DD4-ADB2-48C1-8F8E-22FC99381D2D}" type="presParOf" srcId="{42FBEF97-CD35-4ACB-9703-4C0F7200C91F}" destId="{98AC69DD-C212-45E8-8995-109767A3D876}" srcOrd="0" destOrd="0" presId="urn:microsoft.com/office/officeart/2005/8/layout/list1"/>
    <dgm:cxn modelId="{98EFFB08-2083-4F42-B2B2-53BE179D59D1}" type="presParOf" srcId="{42FBEF97-CD35-4ACB-9703-4C0F7200C91F}" destId="{05052C7C-2C6C-4591-A672-B2A535913C42}" srcOrd="1" destOrd="0" presId="urn:microsoft.com/office/officeart/2005/8/layout/list1"/>
    <dgm:cxn modelId="{BB16741D-BA16-4B3A-A464-DC04497BC762}" type="presParOf" srcId="{264D2673-5B47-491E-8BB9-A59E482CCB2D}" destId="{FE225F74-18E0-436B-947F-4E3A76C0D0F0}" srcOrd="17" destOrd="0" presId="urn:microsoft.com/office/officeart/2005/8/layout/list1"/>
    <dgm:cxn modelId="{1465243D-A3BE-487A-9122-34C106035AB7}" type="presParOf" srcId="{264D2673-5B47-491E-8BB9-A59E482CCB2D}" destId="{6CD1C01D-757E-4A33-A6FB-F1EA7C8930C0}" srcOrd="18" destOrd="0" presId="urn:microsoft.com/office/officeart/2005/8/layout/list1"/>
    <dgm:cxn modelId="{BBFB8738-A566-4B50-95CD-AF02BA5AC401}" type="presParOf" srcId="{264D2673-5B47-491E-8BB9-A59E482CCB2D}" destId="{1BA8D1DF-2D8E-45CA-85B1-C060DB8E1089}" srcOrd="19" destOrd="0" presId="urn:microsoft.com/office/officeart/2005/8/layout/list1"/>
    <dgm:cxn modelId="{162896B2-6092-47EA-BE08-0E400BF7C76F}" type="presParOf" srcId="{264D2673-5B47-491E-8BB9-A59E482CCB2D}" destId="{34CE26BF-ED2D-42AE-BEE9-EBCE07C6FF56}" srcOrd="20" destOrd="0" presId="urn:microsoft.com/office/officeart/2005/8/layout/list1"/>
    <dgm:cxn modelId="{9FC9FDB7-EEF7-4DBF-BBFA-0F3A979F25FB}" type="presParOf" srcId="{34CE26BF-ED2D-42AE-BEE9-EBCE07C6FF56}" destId="{CE654E20-93E1-4EA8-8062-316093CCB406}" srcOrd="0" destOrd="0" presId="urn:microsoft.com/office/officeart/2005/8/layout/list1"/>
    <dgm:cxn modelId="{461323AF-71F3-4EFF-AA10-7D03C763051A}" type="presParOf" srcId="{34CE26BF-ED2D-42AE-BEE9-EBCE07C6FF56}" destId="{67DDD938-040B-4E3A-9F60-43043A5AEE9C}" srcOrd="1" destOrd="0" presId="urn:microsoft.com/office/officeart/2005/8/layout/list1"/>
    <dgm:cxn modelId="{A54C9DE8-A37E-4273-A28A-B42C8509C70A}" type="presParOf" srcId="{264D2673-5B47-491E-8BB9-A59E482CCB2D}" destId="{079EDF4C-38F2-4D87-A864-142DBFE6C4B0}" srcOrd="21" destOrd="0" presId="urn:microsoft.com/office/officeart/2005/8/layout/list1"/>
    <dgm:cxn modelId="{5DFB1B2F-80BF-451A-8AE7-49292349C429}" type="presParOf" srcId="{264D2673-5B47-491E-8BB9-A59E482CCB2D}" destId="{63EA4EF4-1221-4E13-B3EB-9C8FEDAFB36E}" srcOrd="22" destOrd="0" presId="urn:microsoft.com/office/officeart/2005/8/layout/list1"/>
    <dgm:cxn modelId="{AAA204F7-6294-4502-8A00-1533CF288C0D}" type="presParOf" srcId="{264D2673-5B47-491E-8BB9-A59E482CCB2D}" destId="{E5712D63-ADC7-4724-AFD7-9F12D953438C}" srcOrd="23" destOrd="0" presId="urn:microsoft.com/office/officeart/2005/8/layout/list1"/>
    <dgm:cxn modelId="{CD34A544-92AD-4493-BE62-13B0ACBBC692}" type="presParOf" srcId="{264D2673-5B47-491E-8BB9-A59E482CCB2D}" destId="{6F5B4EBF-FCFC-46B1-9E08-8A710406E923}" srcOrd="24" destOrd="0" presId="urn:microsoft.com/office/officeart/2005/8/layout/list1"/>
    <dgm:cxn modelId="{689DD5EB-1B54-40FC-B856-37772476447C}" type="presParOf" srcId="{6F5B4EBF-FCFC-46B1-9E08-8A710406E923}" destId="{5C38FF33-6ECA-4CED-AECF-F545BC5DE953}" srcOrd="0" destOrd="0" presId="urn:microsoft.com/office/officeart/2005/8/layout/list1"/>
    <dgm:cxn modelId="{B01FFF69-58A2-4806-883B-03C547272DFE}" type="presParOf" srcId="{6F5B4EBF-FCFC-46B1-9E08-8A710406E923}" destId="{2E64E6D3-2C10-48B8-8745-E81A96788967}" srcOrd="1" destOrd="0" presId="urn:microsoft.com/office/officeart/2005/8/layout/list1"/>
    <dgm:cxn modelId="{E77BE218-94F7-44B7-8299-BBDC7A6A47E0}" type="presParOf" srcId="{264D2673-5B47-491E-8BB9-A59E482CCB2D}" destId="{1FE8F3C8-1FF5-428C-8FE7-890B71CBD390}" srcOrd="25" destOrd="0" presId="urn:microsoft.com/office/officeart/2005/8/layout/list1"/>
    <dgm:cxn modelId="{9E5A431B-5B42-430B-B61A-376EC084E091}" type="presParOf" srcId="{264D2673-5B47-491E-8BB9-A59E482CCB2D}" destId="{2A5A4B99-8C03-46B4-968E-6EED98A8C336}" srcOrd="26" destOrd="0" presId="urn:microsoft.com/office/officeart/2005/8/layout/list1"/>
    <dgm:cxn modelId="{D00D71E1-C842-41EA-AEF3-E170F78622AA}" type="presParOf" srcId="{264D2673-5B47-491E-8BB9-A59E482CCB2D}" destId="{0D405D02-DC88-4F95-A80F-6C2879903D1E}" srcOrd="27" destOrd="0" presId="urn:microsoft.com/office/officeart/2005/8/layout/list1"/>
    <dgm:cxn modelId="{42BF0DDE-B17B-4733-9D12-CD6D205D2A85}" type="presParOf" srcId="{264D2673-5B47-491E-8BB9-A59E482CCB2D}" destId="{68BC3321-3EDA-449E-AA0C-0AEA2058D1DD}" srcOrd="28" destOrd="0" presId="urn:microsoft.com/office/officeart/2005/8/layout/list1"/>
    <dgm:cxn modelId="{9C2CD80F-B71B-4526-B34F-BF419B403F18}" type="presParOf" srcId="{68BC3321-3EDA-449E-AA0C-0AEA2058D1DD}" destId="{82FC5417-1399-4C81-9BC7-1D975311CF52}" srcOrd="0" destOrd="0" presId="urn:microsoft.com/office/officeart/2005/8/layout/list1"/>
    <dgm:cxn modelId="{7A8588C3-C9F7-45C4-87F8-81620009B798}" type="presParOf" srcId="{68BC3321-3EDA-449E-AA0C-0AEA2058D1DD}" destId="{67FB7FD8-9865-4CCA-9352-30C87750F297}" srcOrd="1" destOrd="0" presId="urn:microsoft.com/office/officeart/2005/8/layout/list1"/>
    <dgm:cxn modelId="{007A94CA-B2AF-46E4-BE16-F45E8DC44799}" type="presParOf" srcId="{264D2673-5B47-491E-8BB9-A59E482CCB2D}" destId="{BD160FBB-CD31-449A-A499-7C648876F44A}" srcOrd="29" destOrd="0" presId="urn:microsoft.com/office/officeart/2005/8/layout/list1"/>
    <dgm:cxn modelId="{18CE172C-DD1A-48D9-A51A-6A6991F891F4}" type="presParOf" srcId="{264D2673-5B47-491E-8BB9-A59E482CCB2D}" destId="{02DE58B7-5812-4BAC-B609-17D79F245C8E}" srcOrd="30" destOrd="0" presId="urn:microsoft.com/office/officeart/2005/8/layout/list1"/>
    <dgm:cxn modelId="{F56516B4-74F9-4160-AE14-E937F0C028A4}" type="presParOf" srcId="{264D2673-5B47-491E-8BB9-A59E482CCB2D}" destId="{DF7A2DCD-0B2F-4469-8D8A-ADEE5B81C30C}" srcOrd="31" destOrd="0" presId="urn:microsoft.com/office/officeart/2005/8/layout/list1"/>
    <dgm:cxn modelId="{38685786-133D-4904-B0BF-C7352CC29BB7}" type="presParOf" srcId="{264D2673-5B47-491E-8BB9-A59E482CCB2D}" destId="{6E95D990-3977-4D87-BC3E-FB578CA73296}" srcOrd="32" destOrd="0" presId="urn:microsoft.com/office/officeart/2005/8/layout/list1"/>
    <dgm:cxn modelId="{73B0B730-D5E0-4715-BCC3-C4104D8B8363}" type="presParOf" srcId="{6E95D990-3977-4D87-BC3E-FB578CA73296}" destId="{95243593-3DBD-4B55-98F9-A9B833794B26}" srcOrd="0" destOrd="0" presId="urn:microsoft.com/office/officeart/2005/8/layout/list1"/>
    <dgm:cxn modelId="{249CC6B8-A2DA-4BED-9959-C76210C4B835}" type="presParOf" srcId="{6E95D990-3977-4D87-BC3E-FB578CA73296}" destId="{7C158F8C-8867-467B-8157-85AEDEE16ACD}" srcOrd="1" destOrd="0" presId="urn:microsoft.com/office/officeart/2005/8/layout/list1"/>
    <dgm:cxn modelId="{9F232026-6890-4006-9738-4C266EC79462}" type="presParOf" srcId="{264D2673-5B47-491E-8BB9-A59E482CCB2D}" destId="{5AE6684C-798D-42BA-8440-616FF9D9670D}" srcOrd="33" destOrd="0" presId="urn:microsoft.com/office/officeart/2005/8/layout/list1"/>
    <dgm:cxn modelId="{5919B6A0-1B22-4B99-A662-876DDFBE0754}" type="presParOf" srcId="{264D2673-5B47-491E-8BB9-A59E482CCB2D}" destId="{C23CD927-7CC5-4698-AD9E-B5EEA7229D7A}" srcOrd="34" destOrd="0" presId="urn:microsoft.com/office/officeart/2005/8/layout/list1"/>
    <dgm:cxn modelId="{2F9B3CC8-BCDC-4E82-B39F-E9416F3CE077}" type="presParOf" srcId="{264D2673-5B47-491E-8BB9-A59E482CCB2D}" destId="{BC146348-DCB1-437F-9026-3707BE72351B}" srcOrd="35" destOrd="0" presId="urn:microsoft.com/office/officeart/2005/8/layout/list1"/>
    <dgm:cxn modelId="{F634F7C9-8FE4-468A-814F-5FDD098D1B5B}" type="presParOf" srcId="{264D2673-5B47-491E-8BB9-A59E482CCB2D}" destId="{F34F2361-E57D-435C-AF4A-17BAE3B61E80}" srcOrd="36" destOrd="0" presId="urn:microsoft.com/office/officeart/2005/8/layout/list1"/>
    <dgm:cxn modelId="{E36981D9-F21F-492B-9532-088AC077974A}" type="presParOf" srcId="{F34F2361-E57D-435C-AF4A-17BAE3B61E80}" destId="{6EBDD21A-9FF7-41B7-AE84-2BCC99AC0FCE}" srcOrd="0" destOrd="0" presId="urn:microsoft.com/office/officeart/2005/8/layout/list1"/>
    <dgm:cxn modelId="{42F2AD27-2DBD-49B9-94DB-1D6E5D948133}" type="presParOf" srcId="{F34F2361-E57D-435C-AF4A-17BAE3B61E80}" destId="{A2889B19-DC92-47FD-937E-B96D9CB3A12C}" srcOrd="1" destOrd="0" presId="urn:microsoft.com/office/officeart/2005/8/layout/list1"/>
    <dgm:cxn modelId="{A270BA5B-A5C1-4A94-9BF9-3839860EE379}" type="presParOf" srcId="{264D2673-5B47-491E-8BB9-A59E482CCB2D}" destId="{AB7DF35F-26BA-4E7A-834E-BFA5750945B9}" srcOrd="37" destOrd="0" presId="urn:microsoft.com/office/officeart/2005/8/layout/list1"/>
    <dgm:cxn modelId="{23176F95-6408-490C-A1BE-3ECBB6484A61}" type="presParOf" srcId="{264D2673-5B47-491E-8BB9-A59E482CCB2D}" destId="{B9DA1DE6-D171-4504-A9B6-78FB6EE059DE}"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B67B4-A261-4572-96B6-5C0664549CEA}">
      <dsp:nvSpPr>
        <dsp:cNvPr id="0" name=""/>
        <dsp:cNvSpPr/>
      </dsp:nvSpPr>
      <dsp:spPr>
        <a:xfrm>
          <a:off x="0" y="173272"/>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DD92D3-0503-4FE0-ABA5-B1DF5A62CBCB}">
      <dsp:nvSpPr>
        <dsp:cNvPr id="0" name=""/>
        <dsp:cNvSpPr/>
      </dsp:nvSpPr>
      <dsp:spPr>
        <a:xfrm>
          <a:off x="374597" y="10912"/>
          <a:ext cx="5244369" cy="3247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Introduction</a:t>
          </a:r>
          <a:endParaRPr lang="fr-FR" sz="1100" kern="1200" dirty="0"/>
        </a:p>
      </dsp:txBody>
      <dsp:txXfrm>
        <a:off x="390449" y="26764"/>
        <a:ext cx="5212665" cy="293016"/>
      </dsp:txXfrm>
    </dsp:sp>
    <dsp:sp modelId="{CFC5DB4F-7C42-43D4-99D3-1B53F6588035}">
      <dsp:nvSpPr>
        <dsp:cNvPr id="0" name=""/>
        <dsp:cNvSpPr/>
      </dsp:nvSpPr>
      <dsp:spPr>
        <a:xfrm>
          <a:off x="0" y="672232"/>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19A729-D4F5-42A4-BCA8-C5D60E5D983E}">
      <dsp:nvSpPr>
        <dsp:cNvPr id="0" name=""/>
        <dsp:cNvSpPr/>
      </dsp:nvSpPr>
      <dsp:spPr>
        <a:xfrm>
          <a:off x="374597" y="509872"/>
          <a:ext cx="5244369" cy="32472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Contexte, besoins et cibles</a:t>
          </a:r>
          <a:endParaRPr lang="fr-FR" sz="1100" kern="1200" dirty="0"/>
        </a:p>
      </dsp:txBody>
      <dsp:txXfrm>
        <a:off x="390449" y="525724"/>
        <a:ext cx="5212665" cy="293016"/>
      </dsp:txXfrm>
    </dsp:sp>
    <dsp:sp modelId="{16954598-4B49-4FD9-9709-C18E6BEC9F9F}">
      <dsp:nvSpPr>
        <dsp:cNvPr id="0" name=""/>
        <dsp:cNvSpPr/>
      </dsp:nvSpPr>
      <dsp:spPr>
        <a:xfrm>
          <a:off x="0" y="1171192"/>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52FFB-B71E-4192-9E1C-AB48DB9E4C1E}">
      <dsp:nvSpPr>
        <dsp:cNvPr id="0" name=""/>
        <dsp:cNvSpPr/>
      </dsp:nvSpPr>
      <dsp:spPr>
        <a:xfrm>
          <a:off x="374597" y="1008832"/>
          <a:ext cx="5244369" cy="3247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Charte graphique et charte éditoriale</a:t>
          </a:r>
          <a:endParaRPr lang="fr-FR" sz="1100" kern="1200" dirty="0"/>
        </a:p>
      </dsp:txBody>
      <dsp:txXfrm>
        <a:off x="390449" y="1024684"/>
        <a:ext cx="5212665" cy="293016"/>
      </dsp:txXfrm>
    </dsp:sp>
    <dsp:sp modelId="{4E8956BB-6149-45D7-BB54-8D03B3E37858}">
      <dsp:nvSpPr>
        <dsp:cNvPr id="0" name=""/>
        <dsp:cNvSpPr/>
      </dsp:nvSpPr>
      <dsp:spPr>
        <a:xfrm>
          <a:off x="0" y="1670153"/>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74B66-593F-4FDE-AFD0-F9D6327D2B4F}">
      <dsp:nvSpPr>
        <dsp:cNvPr id="0" name=""/>
        <dsp:cNvSpPr/>
      </dsp:nvSpPr>
      <dsp:spPr>
        <a:xfrm>
          <a:off x="374597" y="1507793"/>
          <a:ext cx="5244369" cy="32472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Nom de domaine et hébergement du site</a:t>
          </a:r>
          <a:endParaRPr lang="fr-FR" sz="1100" kern="1200" dirty="0"/>
        </a:p>
      </dsp:txBody>
      <dsp:txXfrm>
        <a:off x="390449" y="1523645"/>
        <a:ext cx="5212665" cy="293016"/>
      </dsp:txXfrm>
    </dsp:sp>
    <dsp:sp modelId="{6CD1C01D-757E-4A33-A6FB-F1EA7C8930C0}">
      <dsp:nvSpPr>
        <dsp:cNvPr id="0" name=""/>
        <dsp:cNvSpPr/>
      </dsp:nvSpPr>
      <dsp:spPr>
        <a:xfrm>
          <a:off x="0" y="2169113"/>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052C7C-2C6C-4591-A672-B2A535913C42}">
      <dsp:nvSpPr>
        <dsp:cNvPr id="0" name=""/>
        <dsp:cNvSpPr/>
      </dsp:nvSpPr>
      <dsp:spPr>
        <a:xfrm>
          <a:off x="374597" y="2006753"/>
          <a:ext cx="5244369" cy="3247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Contraintes </a:t>
          </a:r>
          <a:r>
            <a:rPr lang="fr-FR" sz="1100" kern="1200" dirty="0" smtClean="0"/>
            <a:t>techniques et propriété intellectuelle </a:t>
          </a:r>
          <a:endParaRPr lang="fr-FR" sz="1100" kern="1200" dirty="0"/>
        </a:p>
      </dsp:txBody>
      <dsp:txXfrm>
        <a:off x="390449" y="2022605"/>
        <a:ext cx="5212665" cy="293016"/>
      </dsp:txXfrm>
    </dsp:sp>
    <dsp:sp modelId="{63EA4EF4-1221-4E13-B3EB-9C8FEDAFB36E}">
      <dsp:nvSpPr>
        <dsp:cNvPr id="0" name=""/>
        <dsp:cNvSpPr/>
      </dsp:nvSpPr>
      <dsp:spPr>
        <a:xfrm>
          <a:off x="0" y="2668072"/>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DDD938-040B-4E3A-9F60-43043A5AEE9C}">
      <dsp:nvSpPr>
        <dsp:cNvPr id="0" name=""/>
        <dsp:cNvSpPr/>
      </dsp:nvSpPr>
      <dsp:spPr>
        <a:xfrm>
          <a:off x="374597" y="2505713"/>
          <a:ext cx="5244369" cy="32472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L’arborescence du site</a:t>
          </a:r>
          <a:endParaRPr lang="fr-FR" sz="1100" kern="1200" dirty="0"/>
        </a:p>
      </dsp:txBody>
      <dsp:txXfrm>
        <a:off x="390449" y="2521565"/>
        <a:ext cx="5212665" cy="293016"/>
      </dsp:txXfrm>
    </dsp:sp>
    <dsp:sp modelId="{2A5A4B99-8C03-46B4-968E-6EED98A8C336}">
      <dsp:nvSpPr>
        <dsp:cNvPr id="0" name=""/>
        <dsp:cNvSpPr/>
      </dsp:nvSpPr>
      <dsp:spPr>
        <a:xfrm>
          <a:off x="0" y="3167032"/>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64E6D3-2C10-48B8-8745-E81A96788967}">
      <dsp:nvSpPr>
        <dsp:cNvPr id="0" name=""/>
        <dsp:cNvSpPr/>
      </dsp:nvSpPr>
      <dsp:spPr>
        <a:xfrm>
          <a:off x="374597" y="3004673"/>
          <a:ext cx="5244369" cy="3247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Budget</a:t>
          </a:r>
          <a:endParaRPr lang="fr-FR" sz="1100" kern="1200" dirty="0"/>
        </a:p>
      </dsp:txBody>
      <dsp:txXfrm>
        <a:off x="390449" y="3020525"/>
        <a:ext cx="5212665" cy="293016"/>
      </dsp:txXfrm>
    </dsp:sp>
    <dsp:sp modelId="{02DE58B7-5812-4BAC-B609-17D79F245C8E}">
      <dsp:nvSpPr>
        <dsp:cNvPr id="0" name=""/>
        <dsp:cNvSpPr/>
      </dsp:nvSpPr>
      <dsp:spPr>
        <a:xfrm>
          <a:off x="0" y="3665993"/>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FB7FD8-9865-4CCA-9352-30C87750F297}">
      <dsp:nvSpPr>
        <dsp:cNvPr id="0" name=""/>
        <dsp:cNvSpPr/>
      </dsp:nvSpPr>
      <dsp:spPr>
        <a:xfrm>
          <a:off x="374597" y="3503633"/>
          <a:ext cx="5244369" cy="32472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Les délais</a:t>
          </a:r>
          <a:endParaRPr lang="fr-FR" sz="1100" kern="1200" dirty="0"/>
        </a:p>
      </dsp:txBody>
      <dsp:txXfrm>
        <a:off x="390449" y="3519485"/>
        <a:ext cx="5212665" cy="293016"/>
      </dsp:txXfrm>
    </dsp:sp>
    <dsp:sp modelId="{C23CD927-7CC5-4698-AD9E-B5EEA7229D7A}">
      <dsp:nvSpPr>
        <dsp:cNvPr id="0" name=""/>
        <dsp:cNvSpPr/>
      </dsp:nvSpPr>
      <dsp:spPr>
        <a:xfrm>
          <a:off x="0" y="4164953"/>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158F8C-8867-467B-8157-85AEDEE16ACD}">
      <dsp:nvSpPr>
        <dsp:cNvPr id="0" name=""/>
        <dsp:cNvSpPr/>
      </dsp:nvSpPr>
      <dsp:spPr>
        <a:xfrm>
          <a:off x="374597" y="4002593"/>
          <a:ext cx="5244369" cy="3247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Les livrables</a:t>
          </a:r>
          <a:endParaRPr lang="fr-FR" sz="1100" kern="1200" dirty="0"/>
        </a:p>
      </dsp:txBody>
      <dsp:txXfrm>
        <a:off x="390449" y="4018445"/>
        <a:ext cx="5212665" cy="293016"/>
      </dsp:txXfrm>
    </dsp:sp>
    <dsp:sp modelId="{B9DA1DE6-D171-4504-A9B6-78FB6EE059DE}">
      <dsp:nvSpPr>
        <dsp:cNvPr id="0" name=""/>
        <dsp:cNvSpPr/>
      </dsp:nvSpPr>
      <dsp:spPr>
        <a:xfrm>
          <a:off x="0" y="4663913"/>
          <a:ext cx="7491956" cy="27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889B19-DC92-47FD-937E-B96D9CB3A12C}">
      <dsp:nvSpPr>
        <dsp:cNvPr id="0" name=""/>
        <dsp:cNvSpPr/>
      </dsp:nvSpPr>
      <dsp:spPr>
        <a:xfrm>
          <a:off x="374597" y="4501552"/>
          <a:ext cx="5244369" cy="32472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25" tIns="0" rIns="198225" bIns="0" numCol="1" spcCol="1270" anchor="ctr" anchorCtr="0">
          <a:noAutofit/>
        </a:bodyPr>
        <a:lstStyle/>
        <a:p>
          <a:pPr lvl="0" algn="l" defTabSz="488950">
            <a:lnSpc>
              <a:spcPct val="90000"/>
            </a:lnSpc>
            <a:spcBef>
              <a:spcPct val="0"/>
            </a:spcBef>
            <a:spcAft>
              <a:spcPct val="35000"/>
            </a:spcAft>
          </a:pPr>
          <a:r>
            <a:rPr lang="fr-FR" sz="1100" kern="1200" dirty="0" smtClean="0"/>
            <a:t>Les annexes</a:t>
          </a:r>
          <a:endParaRPr lang="fr-FR" sz="1100" kern="1200" dirty="0"/>
        </a:p>
      </dsp:txBody>
      <dsp:txXfrm>
        <a:off x="390449" y="4517404"/>
        <a:ext cx="5212665"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742ACEE-ADD3-4E71-A660-A24D3DC56203}" type="datetime1">
              <a:rPr lang="fr-FR" smtClean="0"/>
              <a:t>18/10/2024</a:t>
            </a:fld>
            <a:endParaRPr lang="fr-FR" dirty="0"/>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DDF69-A0FA-4AD0-BF85-5ABEF9DC2432}" type="datetime1">
              <a:rPr lang="fr-FR" smtClean="0"/>
              <a:pPr/>
              <a:t>18/10/2024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649DAF-093F-4482-AA38-346E9A2DEE94}" type="slidenum">
              <a:rPr lang="fr-FR" noProof="0" smtClean="0"/>
              <a:t>‹N°›</a:t>
            </a:fld>
            <a:endParaRPr lang="fr-FR" noProof="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smtClean="0"/>
              <a:t>1</a:t>
            </a:fld>
            <a:endParaRPr lang="fr-FR"/>
          </a:p>
        </p:txBody>
      </p:sp>
    </p:spTree>
    <p:extLst>
      <p:ext uri="{BB962C8B-B14F-4D97-AF65-F5344CB8AC3E}">
        <p14:creationId xmlns:p14="http://schemas.microsoft.com/office/powerpoint/2010/main" val="32657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smtClean="0"/>
              <a:t>2</a:t>
            </a:fld>
            <a:endParaRPr lang="fr-FR"/>
          </a:p>
        </p:txBody>
      </p:sp>
    </p:spTree>
    <p:extLst>
      <p:ext uri="{BB962C8B-B14F-4D97-AF65-F5344CB8AC3E}">
        <p14:creationId xmlns:p14="http://schemas.microsoft.com/office/powerpoint/2010/main" val="335966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smtClean="0"/>
              <a:t>4</a:t>
            </a:fld>
            <a:endParaRPr lang="fr-FR"/>
          </a:p>
        </p:txBody>
      </p:sp>
    </p:spTree>
    <p:extLst>
      <p:ext uri="{BB962C8B-B14F-4D97-AF65-F5344CB8AC3E}">
        <p14:creationId xmlns:p14="http://schemas.microsoft.com/office/powerpoint/2010/main" val="3528918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noProof="0" smtClean="0"/>
              <a:t>8</a:t>
            </a:fld>
            <a:endParaRPr lang="fr-FR" noProof="0"/>
          </a:p>
        </p:txBody>
      </p:sp>
    </p:spTree>
    <p:extLst>
      <p:ext uri="{BB962C8B-B14F-4D97-AF65-F5344CB8AC3E}">
        <p14:creationId xmlns:p14="http://schemas.microsoft.com/office/powerpoint/2010/main" val="346685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smtClean="0"/>
              <a:t>10</a:t>
            </a:fld>
            <a:endParaRPr lang="fr-FR"/>
          </a:p>
        </p:txBody>
      </p:sp>
    </p:spTree>
    <p:extLst>
      <p:ext uri="{BB962C8B-B14F-4D97-AF65-F5344CB8AC3E}">
        <p14:creationId xmlns:p14="http://schemas.microsoft.com/office/powerpoint/2010/main" val="345179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B8649DAF-093F-4482-AA38-346E9A2DEE94}" type="slidenum">
              <a:rPr lang="fr-FR" smtClean="0"/>
              <a:t>16</a:t>
            </a:fld>
            <a:endParaRPr lang="fr-FR"/>
          </a:p>
        </p:txBody>
      </p:sp>
    </p:spTree>
    <p:extLst>
      <p:ext uri="{BB962C8B-B14F-4D97-AF65-F5344CB8AC3E}">
        <p14:creationId xmlns:p14="http://schemas.microsoft.com/office/powerpoint/2010/main" val="147812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32" name="Espace réservé d’imag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fr-FR" noProof="0" dirty="0"/>
              <a:t>Insérez ou glissez-déplacez une image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p:nvPr>
        </p:nvSpPr>
        <p:spPr>
          <a:xfrm>
            <a:off x="2494607" y="2237328"/>
            <a:ext cx="7202786" cy="1449788"/>
          </a:xfrm>
          <a:solidFill>
            <a:schemeClr val="tx1">
              <a:alpha val="80000"/>
            </a:schemeClr>
          </a:solidFill>
        </p:spPr>
        <p:txBody>
          <a:bodyPr lIns="288000" rIns="2160000" bIns="144000" rtlCol="0" anchor="b"/>
          <a:lstStyle>
            <a:lvl1pPr algn="r">
              <a:defRPr sz="4200" spc="-150">
                <a:solidFill>
                  <a:schemeClr val="bg1"/>
                </a:solidFill>
              </a:defRPr>
            </a:lvl1pPr>
          </a:lstStyle>
          <a:p>
            <a:pPr rtl="0"/>
            <a:r>
              <a:rPr lang="fr-FR" noProof="0" smtClean="0"/>
              <a:t>Modifiez le style du titre</a:t>
            </a:r>
            <a:endParaRPr lang="fr-FR" noProof="0"/>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936000"/>
          </a:xfrm>
          <a:solidFill>
            <a:schemeClr val="tx1">
              <a:alpha val="90000"/>
            </a:schemeClr>
          </a:solidFill>
        </p:spPr>
        <p:txBody>
          <a:bodyPr lIns="216000" tIns="144000" rIns="216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cxnSp>
        <p:nvCxnSpPr>
          <p:cNvPr id="5" name="Connecteur droit 4" descr="Ligne de séparation de diapositive de titre&#10;">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C41AA1B3-8A3B-4B1B-A759-E2D764177222}"/>
              </a:ext>
            </a:extLst>
          </p:cNvPr>
          <p:cNvSpPr>
            <a:spLocks noGrp="1"/>
          </p:cNvSpPr>
          <p:nvPr>
            <p:ph type="pic" sz="quarter" idx="13" hasCustomPrompt="1"/>
          </p:nvPr>
        </p:nvSpPr>
        <p:spPr>
          <a:xfrm>
            <a:off x="8065008" y="2587752"/>
            <a:ext cx="1344168" cy="704088"/>
          </a:xfrm>
        </p:spPr>
        <p:txBody>
          <a:bodyPr rtlCol="0"/>
          <a:lstStyle>
            <a:lvl1pPr marL="0" indent="0">
              <a:buNone/>
              <a:defRPr>
                <a:solidFill>
                  <a:schemeClr val="bg1"/>
                </a:solidFill>
              </a:defRPr>
            </a:lvl1pPr>
          </a:lstStyle>
          <a:p>
            <a:pPr rtl="0"/>
            <a:r>
              <a:rPr lang="fr-FR" noProof="0"/>
              <a:t>Logo</a:t>
            </a:r>
          </a:p>
        </p:txBody>
      </p:sp>
    </p:spTree>
    <p:extLst>
      <p:ext uri="{BB962C8B-B14F-4D97-AF65-F5344CB8AC3E}">
        <p14:creationId xmlns:p14="http://schemas.microsoft.com/office/powerpoint/2010/main" val="89044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images de puces droite">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Ovale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Ovale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Espace réservé d’image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Insérez ou glissez-déplacez une image ici</a:t>
            </a:r>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vl1pPr>
          </a:lstStyle>
          <a:p>
            <a:pPr lvl="0" rtl="0"/>
            <a:r>
              <a:rPr lang="fr-FR" noProof="0"/>
              <a:t>Description de puce</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vl1pPr>
          </a:lstStyle>
          <a:p>
            <a:pPr lvl="0" rtl="0"/>
            <a:r>
              <a:rPr lang="fr-FR" noProof="0"/>
              <a:t>Description de puce</a:t>
            </a:r>
          </a:p>
        </p:txBody>
      </p:sp>
      <p:sp>
        <p:nvSpPr>
          <p:cNvPr id="6" name="Espace réservé du texte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mj-lt"/>
              </a:defRPr>
            </a:lvl1pPr>
          </a:lstStyle>
          <a:p>
            <a:pPr lvl="0" rtl="0"/>
            <a:r>
              <a:rPr lang="fr-FR" noProof="0"/>
              <a:t>Puce 1</a:t>
            </a:r>
          </a:p>
        </p:txBody>
      </p:sp>
      <p:sp>
        <p:nvSpPr>
          <p:cNvPr id="10" name="Espace réservé du text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mj-lt"/>
              </a:defRPr>
            </a:lvl1pPr>
          </a:lstStyle>
          <a:p>
            <a:pPr lvl="0" rtl="0"/>
            <a:r>
              <a:rPr lang="fr-FR" noProof="0"/>
              <a:t>Puce 2</a:t>
            </a:r>
          </a:p>
        </p:txBody>
      </p:sp>
      <p:sp>
        <p:nvSpPr>
          <p:cNvPr id="12" name="Espace réservé du text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mj-lt"/>
              </a:defRPr>
            </a:lvl1pPr>
          </a:lstStyle>
          <a:p>
            <a:pPr lvl="0" rtl="0"/>
            <a:r>
              <a:rPr lang="fr-FR" noProof="0"/>
              <a:t>Puce 3</a:t>
            </a:r>
          </a:p>
        </p:txBody>
      </p:sp>
      <p:sp>
        <p:nvSpPr>
          <p:cNvPr id="21" name="Espace réservé du texte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vl1pPr>
          </a:lstStyle>
          <a:p>
            <a:pPr lvl="0" rtl="0"/>
            <a:r>
              <a:rPr lang="fr-FR" noProof="0"/>
              <a:t>Description de puce</a:t>
            </a:r>
          </a:p>
        </p:txBody>
      </p:sp>
      <p:sp>
        <p:nvSpPr>
          <p:cNvPr id="51" name="Octogone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2" name="Ovale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53" name="Ovale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4" name="Ovale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55" name="Espace réservé du numéro de diapositive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fr-FR" noProof="0" smtClean="0"/>
              <a:pPr rtl="0"/>
              <a:t>‹N°›</a:t>
            </a:fld>
            <a:endParaRPr lang="fr-FR" noProof="0"/>
          </a:p>
        </p:txBody>
      </p:sp>
      <p:grpSp>
        <p:nvGrpSpPr>
          <p:cNvPr id="22" name="Groupe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orme libre : Form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Forme libre : Form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Forme libre : Form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Forme libre : Form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Forme libre : Form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Forme libre : Form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38" name="Espace réservé d’image 3">
            <a:extLst>
              <a:ext uri="{FF2B5EF4-FFF2-40B4-BE49-F238E27FC236}">
                <a16:creationId xmlns:a16="http://schemas.microsoft.com/office/drawing/2014/main" id="{EC82E52C-5E33-5942-8474-7ED4354EC95D}"/>
              </a:ext>
            </a:extLst>
          </p:cNvPr>
          <p:cNvSpPr>
            <a:spLocks noGrp="1"/>
          </p:cNvSpPr>
          <p:nvPr>
            <p:ph type="pic" sz="quarter" idx="30" hasCustomPrompt="1"/>
          </p:nvPr>
        </p:nvSpPr>
        <p:spPr>
          <a:xfrm>
            <a:off x="7405874" y="4835817"/>
            <a:ext cx="691688" cy="691688"/>
          </a:xfrm>
        </p:spPr>
        <p:txBody>
          <a:bodyPr rtlCol="0"/>
          <a:lstStyle>
            <a:lvl1pPr marL="0" indent="0">
              <a:buNone/>
              <a:defRPr sz="1600"/>
            </a:lvl1pPr>
          </a:lstStyle>
          <a:p>
            <a:pPr rtl="0"/>
            <a:r>
              <a:rPr lang="fr-FR" noProof="0"/>
              <a:t>Cliquez sur l’icône pour ajouter une image</a:t>
            </a:r>
          </a:p>
        </p:txBody>
      </p:sp>
      <p:sp>
        <p:nvSpPr>
          <p:cNvPr id="39" name="Espace réservé d’image 3">
            <a:extLst>
              <a:ext uri="{FF2B5EF4-FFF2-40B4-BE49-F238E27FC236}">
                <a16:creationId xmlns:a16="http://schemas.microsoft.com/office/drawing/2014/main" id="{07EC0147-5BE6-9248-BF42-BD99608F459C}"/>
              </a:ext>
            </a:extLst>
          </p:cNvPr>
          <p:cNvSpPr>
            <a:spLocks noGrp="1"/>
          </p:cNvSpPr>
          <p:nvPr>
            <p:ph type="pic" sz="quarter" idx="31" hasCustomPrompt="1"/>
          </p:nvPr>
        </p:nvSpPr>
        <p:spPr>
          <a:xfrm>
            <a:off x="7405874" y="3271181"/>
            <a:ext cx="691688" cy="691688"/>
          </a:xfrm>
        </p:spPr>
        <p:txBody>
          <a:bodyPr rtlCol="0"/>
          <a:lstStyle>
            <a:lvl1pPr marL="0" indent="0">
              <a:buNone/>
              <a:defRPr sz="1600"/>
            </a:lvl1pPr>
          </a:lstStyle>
          <a:p>
            <a:pPr rtl="0"/>
            <a:r>
              <a:rPr lang="fr-FR" noProof="0"/>
              <a:t>Cliquez sur l’icône pour ajouter une image</a:t>
            </a:r>
          </a:p>
        </p:txBody>
      </p:sp>
      <p:sp>
        <p:nvSpPr>
          <p:cNvPr id="40" name="Espace réservé d’image 3">
            <a:extLst>
              <a:ext uri="{FF2B5EF4-FFF2-40B4-BE49-F238E27FC236}">
                <a16:creationId xmlns:a16="http://schemas.microsoft.com/office/drawing/2014/main" id="{2B8E1942-1472-BC49-A624-3A31190A69E1}"/>
              </a:ext>
            </a:extLst>
          </p:cNvPr>
          <p:cNvSpPr>
            <a:spLocks noGrp="1"/>
          </p:cNvSpPr>
          <p:nvPr>
            <p:ph type="pic" sz="quarter" idx="32" hasCustomPrompt="1"/>
          </p:nvPr>
        </p:nvSpPr>
        <p:spPr>
          <a:xfrm>
            <a:off x="7405874" y="1706545"/>
            <a:ext cx="691688" cy="691688"/>
          </a:xfrm>
        </p:spPr>
        <p:txBody>
          <a:bodyPr rtlCol="0"/>
          <a:lstStyle>
            <a:lvl1pPr marL="0" indent="0">
              <a:buNone/>
              <a:defRPr sz="1600"/>
            </a:lvl1pPr>
          </a:lstStyle>
          <a:p>
            <a:pPr rtl="0"/>
            <a:r>
              <a:rPr lang="fr-FR" noProof="0" dirty="0"/>
              <a:t>Cliquez sur l’icône pour ajouter une image</a:t>
            </a:r>
          </a:p>
        </p:txBody>
      </p:sp>
    </p:spTree>
    <p:extLst>
      <p:ext uri="{BB962C8B-B14F-4D97-AF65-F5344CB8AC3E}">
        <p14:creationId xmlns:p14="http://schemas.microsoft.com/office/powerpoint/2010/main" val="191179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roduit numérique">
    <p:spTree>
      <p:nvGrpSpPr>
        <p:cNvPr id="1" name=""/>
        <p:cNvGrpSpPr/>
        <p:nvPr/>
      </p:nvGrpSpPr>
      <p:grpSpPr>
        <a:xfrm>
          <a:off x="0" y="0"/>
          <a:ext cx="0" cy="0"/>
          <a:chOff x="0" y="0"/>
          <a:chExt cx="0" cy="0"/>
        </a:xfrm>
      </p:grpSpPr>
      <p:sp>
        <p:nvSpPr>
          <p:cNvPr id="24" name="Forme libre : Form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Forme libre : Form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Forme libre : Form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Forme libre : Form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Forme libre : Form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Forme libre : Form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Forme libre : Form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Forme libre : Form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Forme libre : Form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5" name="Forme libre : Form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6" name="Forme libre : Form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7" name="Forme libre : Form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43" name="Groupe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ectangle à coins arrondis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45" name="Rectangle à coins arrondis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6" name="Rectangle : Coins arrondi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Rectangle à coins arrondis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8" name="Rectangle à coins arrondis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49" name="Ovale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50" name="Ovale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51" name="Ovale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gr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fr-FR" noProof="0"/>
              <a:t>Placez ici un texte mis en relief</a:t>
            </a:r>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image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Insérez ou glissez-déplacez une image ici</a:t>
            </a:r>
          </a:p>
        </p:txBody>
      </p:sp>
      <p:sp>
        <p:nvSpPr>
          <p:cNvPr id="9" name="Espace réservé du texte 8">
            <a:extLst>
              <a:ext uri="{FF2B5EF4-FFF2-40B4-BE49-F238E27FC236}">
                <a16:creationId xmlns:a16="http://schemas.microsoft.com/office/drawing/2014/main" id="{35FD3B7C-17C6-4327-986C-A8A6D6EC1B52}"/>
              </a:ext>
            </a:extLst>
          </p:cNvPr>
          <p:cNvSpPr>
            <a:spLocks noGrp="1"/>
          </p:cNvSpPr>
          <p:nvPr>
            <p:ph type="body" sz="quarter" idx="13" hasCustomPrompt="1"/>
          </p:nvPr>
        </p:nvSpPr>
        <p:spPr>
          <a:xfrm>
            <a:off x="431800" y="3509766"/>
            <a:ext cx="2951163" cy="232270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3362864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 images de puces en colonne">
    <p:bg>
      <p:bgRef idx="1001">
        <a:schemeClr val="bg2"/>
      </p:bgRef>
    </p:bg>
    <p:spTree>
      <p:nvGrpSpPr>
        <p:cNvPr id="1" name=""/>
        <p:cNvGrpSpPr/>
        <p:nvPr/>
      </p:nvGrpSpPr>
      <p:grpSpPr>
        <a:xfrm>
          <a:off x="0" y="0"/>
          <a:ext cx="0" cy="0"/>
          <a:chOff x="0" y="0"/>
          <a:chExt cx="0" cy="0"/>
        </a:xfrm>
      </p:grpSpPr>
      <p:sp>
        <p:nvSpPr>
          <p:cNvPr id="18" name="Ovale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Ovale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Ovale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fr-FR" noProof="0"/>
              <a:t>Description de puce</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fr-FR" noProof="0"/>
              <a:t>Description de puce</a:t>
            </a:r>
          </a:p>
        </p:txBody>
      </p:sp>
      <p:sp>
        <p:nvSpPr>
          <p:cNvPr id="15" name="Espace réservé du text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fr-FR" noProof="0"/>
              <a:t>Description de puce</a:t>
            </a:r>
          </a:p>
        </p:txBody>
      </p:sp>
      <p:sp>
        <p:nvSpPr>
          <p:cNvPr id="10" name="Espace réservé du text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fr-FR" noProof="0"/>
              <a:t>Puce 2</a:t>
            </a:r>
          </a:p>
        </p:txBody>
      </p:sp>
      <p:sp>
        <p:nvSpPr>
          <p:cNvPr id="12" name="Espace réservé du text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fr-FR" noProof="0"/>
              <a:t>Puce 3</a:t>
            </a:r>
          </a:p>
        </p:txBody>
      </p:sp>
      <p:sp>
        <p:nvSpPr>
          <p:cNvPr id="16" name="Espace réservé du text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fr-FR" noProof="0"/>
              <a:t>Puce 4</a:t>
            </a:r>
          </a:p>
        </p:txBody>
      </p:sp>
      <p:sp>
        <p:nvSpPr>
          <p:cNvPr id="9" name="Espace réservé du text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20" name="Espace réservé d’imag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a:buNone/>
              <a:defRPr sz="1600"/>
            </a:lvl1pPr>
          </a:lstStyle>
          <a:p>
            <a:pPr rtl="0"/>
            <a:r>
              <a:rPr lang="fr-FR" noProof="0" dirty="0"/>
              <a:t>Cliquez sur l’icône pour ajouter une image</a:t>
            </a:r>
          </a:p>
        </p:txBody>
      </p:sp>
      <p:sp>
        <p:nvSpPr>
          <p:cNvPr id="21" name="Espace réservé d’imag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a:buNone/>
              <a:defRPr sz="1600"/>
            </a:lvl1pPr>
          </a:lstStyle>
          <a:p>
            <a:pPr rtl="0"/>
            <a:r>
              <a:rPr lang="fr-FR" noProof="0"/>
              <a:t>Cliquez sur l’icône pour ajouter une image</a:t>
            </a:r>
          </a:p>
        </p:txBody>
      </p:sp>
      <p:sp>
        <p:nvSpPr>
          <p:cNvPr id="22" name="Espace réservé d’imag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a:buNone/>
              <a:defRPr sz="1600"/>
            </a:lvl1pPr>
          </a:lstStyle>
          <a:p>
            <a:pPr rtl="0"/>
            <a:r>
              <a:rPr lang="fr-FR" noProof="0"/>
              <a:t>Cliquez sur l’icône pour ajouter une image</a:t>
            </a:r>
          </a:p>
        </p:txBody>
      </p:sp>
    </p:spTree>
    <p:extLst>
      <p:ext uri="{BB962C8B-B14F-4D97-AF65-F5344CB8AC3E}">
        <p14:creationId xmlns:p14="http://schemas.microsoft.com/office/powerpoint/2010/main" val="30720024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nds nombres Option 2">
    <p:spTree>
      <p:nvGrpSpPr>
        <p:cNvPr id="1" name=""/>
        <p:cNvGrpSpPr/>
        <p:nvPr/>
      </p:nvGrpSpPr>
      <p:grpSpPr>
        <a:xfrm>
          <a:off x="0" y="0"/>
          <a:ext cx="0" cy="0"/>
          <a:chOff x="0" y="0"/>
          <a:chExt cx="0" cy="0"/>
        </a:xfrm>
      </p:grpSpPr>
      <p:sp>
        <p:nvSpPr>
          <p:cNvPr id="26" name="Espace réservé du texte 3">
            <a:extLst>
              <a:ext uri="{FF2B5EF4-FFF2-40B4-BE49-F238E27FC236}">
                <a16:creationId xmlns:a16="http://schemas.microsoft.com/office/drawing/2014/main" id="{E6E9DC6E-6F00-46BA-B990-095D92A35881}"/>
              </a:ext>
            </a:extLst>
          </p:cNvPr>
          <p:cNvSpPr>
            <a:spLocks noGrp="1"/>
          </p:cNvSpPr>
          <p:nvPr>
            <p:ph type="body" sz="quarter" idx="27" hasCustomPrompt="1"/>
          </p:nvPr>
        </p:nvSpPr>
        <p:spPr>
          <a:xfrm>
            <a:off x="890706" y="1579984"/>
            <a:ext cx="4348065" cy="4348065"/>
          </a:xfrm>
          <a:prstGeom prst="ellipse">
            <a:avLst/>
          </a:prstGeom>
          <a:noFill/>
          <a:ln>
            <a:solidFill>
              <a:schemeClr val="accent1"/>
            </a:solidFill>
          </a:ln>
        </p:spPr>
        <p:txBody>
          <a:bodyPr rtlCol="0" anchor="ctr"/>
          <a:lstStyle>
            <a:lvl1pPr marL="0" indent="0" algn="ctr">
              <a:buNone/>
              <a:defRPr sz="21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En-tête de section</a:t>
            </a:r>
          </a:p>
        </p:txBody>
      </p:sp>
      <p:sp>
        <p:nvSpPr>
          <p:cNvPr id="27" name="Espace réservé du texte 9">
            <a:extLst>
              <a:ext uri="{FF2B5EF4-FFF2-40B4-BE49-F238E27FC236}">
                <a16:creationId xmlns:a16="http://schemas.microsoft.com/office/drawing/2014/main" id="{76D2E128-93A5-440C-A234-55AC27F90F8C}"/>
              </a:ext>
            </a:extLst>
          </p:cNvPr>
          <p:cNvSpPr>
            <a:spLocks noGrp="1"/>
          </p:cNvSpPr>
          <p:nvPr>
            <p:ph type="body" sz="quarter" idx="28" hasCustomPrompt="1"/>
          </p:nvPr>
        </p:nvSpPr>
        <p:spPr>
          <a:xfrm>
            <a:off x="4739330" y="1754721"/>
            <a:ext cx="3998591" cy="3998591"/>
          </a:xfrm>
          <a:prstGeom prst="ellipse">
            <a:avLst/>
          </a:prstGeom>
          <a:noFill/>
          <a:ln>
            <a:solidFill>
              <a:schemeClr val="accent2"/>
            </a:solidFill>
          </a:ln>
        </p:spPr>
        <p:txBody>
          <a:bodyPr vert="horz" lIns="0" tIns="0" rIns="0" bIns="0" rtlCol="0" anchor="ctr">
            <a:noAutofit/>
          </a:bodyPr>
          <a:lstStyle>
            <a:lvl1pPr marL="0" indent="0" algn="ctr">
              <a:buNone/>
              <a:defRPr lang="en-ZA" sz="2100" dirty="0">
                <a:solidFill>
                  <a:schemeClr val="tx1">
                    <a:lumMod val="75000"/>
                    <a:lumOff val="25000"/>
                  </a:schemeClr>
                </a:solidFill>
              </a:defRPr>
            </a:lvl1pPr>
          </a:lstStyle>
          <a:p>
            <a:pPr marL="266700" lvl="0" indent="-266700" algn="ctr" rtl="0"/>
            <a:r>
              <a:rPr lang="fr-FR" noProof="0"/>
              <a:t>En-tête de section</a:t>
            </a:r>
          </a:p>
        </p:txBody>
      </p:sp>
      <p:sp>
        <p:nvSpPr>
          <p:cNvPr id="28" name="Espace réservé du texte 9">
            <a:extLst>
              <a:ext uri="{FF2B5EF4-FFF2-40B4-BE49-F238E27FC236}">
                <a16:creationId xmlns:a16="http://schemas.microsoft.com/office/drawing/2014/main" id="{315814FC-F14E-4ECD-A97E-869936E55DF4}"/>
              </a:ext>
            </a:extLst>
          </p:cNvPr>
          <p:cNvSpPr>
            <a:spLocks noGrp="1"/>
          </p:cNvSpPr>
          <p:nvPr>
            <p:ph type="body" sz="quarter" idx="29" hasCustomPrompt="1"/>
          </p:nvPr>
        </p:nvSpPr>
        <p:spPr>
          <a:xfrm>
            <a:off x="8238481" y="2193897"/>
            <a:ext cx="3120238" cy="3120238"/>
          </a:xfrm>
          <a:prstGeom prst="ellipse">
            <a:avLst/>
          </a:prstGeom>
          <a:noFill/>
          <a:ln>
            <a:solidFill>
              <a:schemeClr val="accent3"/>
            </a:solidFill>
          </a:ln>
        </p:spPr>
        <p:txBody>
          <a:bodyPr vert="horz" lIns="0" tIns="0" rIns="0" bIns="0" rtlCol="0" anchor="ctr">
            <a:noAutofit/>
          </a:bodyPr>
          <a:lstStyle>
            <a:lvl1pPr marL="0" indent="0" algn="ctr">
              <a:buNone/>
              <a:defRPr lang="en-ZA" sz="2100" dirty="0">
                <a:solidFill>
                  <a:schemeClr val="tx1">
                    <a:lumMod val="75000"/>
                    <a:lumOff val="25000"/>
                  </a:schemeClr>
                </a:solidFill>
              </a:defRPr>
            </a:lvl1pPr>
          </a:lstStyle>
          <a:p>
            <a:pPr marL="266700" lvl="0" indent="-266700" algn="ctr" rtl="0"/>
            <a:r>
              <a:rPr lang="fr-FR" noProof="0"/>
              <a:t>En-tête de section</a:t>
            </a:r>
          </a:p>
        </p:txBody>
      </p:sp>
      <p:sp>
        <p:nvSpPr>
          <p:cNvPr id="48" name="Forme libre : Forme 47">
            <a:extLst>
              <a:ext uri="{FF2B5EF4-FFF2-40B4-BE49-F238E27FC236}">
                <a16:creationId xmlns:a16="http://schemas.microsoft.com/office/drawing/2014/main" id="{A8E117AC-4076-4663-96EA-12A984AAA63A}"/>
              </a:ext>
            </a:extLst>
          </p:cNvPr>
          <p:cNvSpPr/>
          <p:nvPr userDrawn="1"/>
        </p:nvSpPr>
        <p:spPr>
          <a:xfrm>
            <a:off x="4740115" y="2772299"/>
            <a:ext cx="494967" cy="1963434"/>
          </a:xfrm>
          <a:custGeom>
            <a:avLst/>
            <a:gdLst>
              <a:gd name="connsiteX0" fmla="*/ 258706 w 494967"/>
              <a:gd name="connsiteY0" fmla="*/ 0 h 1963434"/>
              <a:gd name="connsiteX1" fmla="*/ 324121 w 494967"/>
              <a:gd name="connsiteY1" fmla="*/ 135794 h 1963434"/>
              <a:gd name="connsiteX2" fmla="*/ 494967 w 494967"/>
              <a:gd name="connsiteY2" fmla="*/ 982025 h 1963434"/>
              <a:gd name="connsiteX3" fmla="*/ 324121 w 494967"/>
              <a:gd name="connsiteY3" fmla="*/ 1828257 h 1963434"/>
              <a:gd name="connsiteX4" fmla="*/ 259003 w 494967"/>
              <a:gd name="connsiteY4" fmla="*/ 1963434 h 1963434"/>
              <a:gd name="connsiteX5" fmla="*/ 241238 w 494967"/>
              <a:gd name="connsiteY5" fmla="*/ 1934192 h 1963434"/>
              <a:gd name="connsiteX6" fmla="*/ 0 w 494967"/>
              <a:gd name="connsiteY6" fmla="*/ 981472 h 1963434"/>
              <a:gd name="connsiteX7" fmla="*/ 241238 w 494967"/>
              <a:gd name="connsiteY7" fmla="*/ 28753 h 19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967" h="1963434">
                <a:moveTo>
                  <a:pt x="258706" y="0"/>
                </a:moveTo>
                <a:lnTo>
                  <a:pt x="324121" y="135794"/>
                </a:lnTo>
                <a:cubicBezTo>
                  <a:pt x="434133" y="395891"/>
                  <a:pt x="494967" y="681854"/>
                  <a:pt x="494967" y="982025"/>
                </a:cubicBezTo>
                <a:cubicBezTo>
                  <a:pt x="494967" y="1282196"/>
                  <a:pt x="434133" y="1568159"/>
                  <a:pt x="324121" y="1828257"/>
                </a:cubicBezTo>
                <a:lnTo>
                  <a:pt x="259003" y="1963434"/>
                </a:lnTo>
                <a:lnTo>
                  <a:pt x="241238" y="1934192"/>
                </a:lnTo>
                <a:cubicBezTo>
                  <a:pt x="87390" y="1650983"/>
                  <a:pt x="0" y="1326433"/>
                  <a:pt x="0" y="981472"/>
                </a:cubicBezTo>
                <a:cubicBezTo>
                  <a:pt x="0" y="636511"/>
                  <a:pt x="87390" y="311961"/>
                  <a:pt x="241238" y="28753"/>
                </a:cubicBezTo>
                <a:close/>
              </a:path>
            </a:pathLst>
          </a:custGeom>
          <a:pattFill prst="dk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Forme libre : Forme 46">
            <a:extLst>
              <a:ext uri="{FF2B5EF4-FFF2-40B4-BE49-F238E27FC236}">
                <a16:creationId xmlns:a16="http://schemas.microsoft.com/office/drawing/2014/main" id="{33BA9298-2BC7-49EF-BEB7-E71095424207}"/>
              </a:ext>
            </a:extLst>
          </p:cNvPr>
          <p:cNvSpPr/>
          <p:nvPr userDrawn="1"/>
        </p:nvSpPr>
        <p:spPr>
          <a:xfrm>
            <a:off x="8245937" y="2863999"/>
            <a:ext cx="491664" cy="1780035"/>
          </a:xfrm>
          <a:custGeom>
            <a:avLst/>
            <a:gdLst>
              <a:gd name="connsiteX0" fmla="*/ 279162 w 491664"/>
              <a:gd name="connsiteY0" fmla="*/ 0 h 1780035"/>
              <a:gd name="connsiteX1" fmla="*/ 334593 w 491664"/>
              <a:gd name="connsiteY1" fmla="*/ 115068 h 1780035"/>
              <a:gd name="connsiteX2" fmla="*/ 491664 w 491664"/>
              <a:gd name="connsiteY2" fmla="*/ 893069 h 1780035"/>
              <a:gd name="connsiteX3" fmla="*/ 334593 w 491664"/>
              <a:gd name="connsiteY3" fmla="*/ 1671070 h 1780035"/>
              <a:gd name="connsiteX4" fmla="*/ 282102 w 491664"/>
              <a:gd name="connsiteY4" fmla="*/ 1780035 h 1780035"/>
              <a:gd name="connsiteX5" fmla="*/ 265807 w 491664"/>
              <a:gd name="connsiteY5" fmla="*/ 1758245 h 1780035"/>
              <a:gd name="connsiteX6" fmla="*/ 0 w 491664"/>
              <a:gd name="connsiteY6" fmla="*/ 888052 h 1780035"/>
              <a:gd name="connsiteX7" fmla="*/ 265807 w 491664"/>
              <a:gd name="connsiteY7" fmla="*/ 17859 h 17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64" h="1780035">
                <a:moveTo>
                  <a:pt x="279162" y="0"/>
                </a:moveTo>
                <a:lnTo>
                  <a:pt x="334593" y="115068"/>
                </a:lnTo>
                <a:cubicBezTo>
                  <a:pt x="435735" y="354195"/>
                  <a:pt x="491664" y="617100"/>
                  <a:pt x="491664" y="893069"/>
                </a:cubicBezTo>
                <a:cubicBezTo>
                  <a:pt x="491664" y="1169038"/>
                  <a:pt x="435735" y="1431944"/>
                  <a:pt x="334593" y="1671070"/>
                </a:cubicBezTo>
                <a:lnTo>
                  <a:pt x="282102" y="1780035"/>
                </a:lnTo>
                <a:lnTo>
                  <a:pt x="265807" y="1758245"/>
                </a:lnTo>
                <a:cubicBezTo>
                  <a:pt x="97991" y="1509844"/>
                  <a:pt x="0" y="1210391"/>
                  <a:pt x="0" y="888052"/>
                </a:cubicBezTo>
                <a:cubicBezTo>
                  <a:pt x="0" y="565713"/>
                  <a:pt x="97991" y="266261"/>
                  <a:pt x="265807" y="17859"/>
                </a:cubicBezTo>
                <a:close/>
              </a:path>
            </a:pathLst>
          </a:custGeom>
          <a:pattFill prst="dk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Forme libre : Forme 15">
            <a:extLst>
              <a:ext uri="{FF2B5EF4-FFF2-40B4-BE49-F238E27FC236}">
                <a16:creationId xmlns:a16="http://schemas.microsoft.com/office/drawing/2014/main" id="{D850331C-9383-4367-8C09-8FBE227C98B4}"/>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D5AADDFA-0151-46BA-B788-3C5B8FC5B5FD}"/>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Forme libre : Forme 19">
            <a:extLst>
              <a:ext uri="{FF2B5EF4-FFF2-40B4-BE49-F238E27FC236}">
                <a16:creationId xmlns:a16="http://schemas.microsoft.com/office/drawing/2014/main" id="{CC98EDD7-AC10-482C-9B0F-9EE170C1F8C4}"/>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Forme libre : Forme 21">
            <a:extLst>
              <a:ext uri="{FF2B5EF4-FFF2-40B4-BE49-F238E27FC236}">
                <a16:creationId xmlns:a16="http://schemas.microsoft.com/office/drawing/2014/main" id="{46C6BDBB-2B70-456D-86FB-0A63D587A509}"/>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Forme libre : Forme 22">
            <a:extLst>
              <a:ext uri="{FF2B5EF4-FFF2-40B4-BE49-F238E27FC236}">
                <a16:creationId xmlns:a16="http://schemas.microsoft.com/office/drawing/2014/main" id="{DD294FD8-6E9C-409A-81F3-C1E9BE998524}"/>
              </a:ext>
            </a:extLst>
          </p:cNvPr>
          <p:cNvSpPr/>
          <p:nvPr userDrawn="1"/>
        </p:nvSpPr>
        <p:spPr>
          <a:xfrm rot="13336516">
            <a:off x="137666" y="5349121"/>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noProof="0"/>
          </a:p>
        </p:txBody>
      </p:sp>
      <p:sp>
        <p:nvSpPr>
          <p:cNvPr id="24" name="Forme libre : Forme 23">
            <a:extLst>
              <a:ext uri="{FF2B5EF4-FFF2-40B4-BE49-F238E27FC236}">
                <a16:creationId xmlns:a16="http://schemas.microsoft.com/office/drawing/2014/main" id="{E9CE551E-3C50-4DFC-B1F0-E75C36EB546C}"/>
              </a:ext>
            </a:extLst>
          </p:cNvPr>
          <p:cNvSpPr/>
          <p:nvPr userDrawn="1"/>
        </p:nvSpPr>
        <p:spPr>
          <a:xfrm rot="5738060">
            <a:off x="100722" y="596209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1A30495D-C647-4038-8E7F-16125414CE5D}"/>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8" name="Espace réservé du pied de page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29" name="Forme libre : Forme 28">
            <a:extLst>
              <a:ext uri="{FF2B5EF4-FFF2-40B4-BE49-F238E27FC236}">
                <a16:creationId xmlns:a16="http://schemas.microsoft.com/office/drawing/2014/main" id="{487EAD8B-C2A9-4ED7-BA79-62CE2E5D80F9}"/>
              </a:ext>
            </a:extLst>
          </p:cNvPr>
          <p:cNvSpPr/>
          <p:nvPr userDrawn="1"/>
        </p:nvSpPr>
        <p:spPr>
          <a:xfrm rot="3693105">
            <a:off x="270909" y="5041123"/>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texte 18">
            <a:extLst>
              <a:ext uri="{FF2B5EF4-FFF2-40B4-BE49-F238E27FC236}">
                <a16:creationId xmlns:a16="http://schemas.microsoft.com/office/drawing/2014/main" id="{C614E990-EC62-437B-ADF0-038FF35A2629}"/>
              </a:ext>
            </a:extLst>
          </p:cNvPr>
          <p:cNvSpPr>
            <a:spLocks noGrp="1"/>
          </p:cNvSpPr>
          <p:nvPr>
            <p:ph type="body" sz="quarter" idx="13" hasCustomPrompt="1"/>
          </p:nvPr>
        </p:nvSpPr>
        <p:spPr>
          <a:xfrm>
            <a:off x="1364343" y="2505766"/>
            <a:ext cx="3374987" cy="885825"/>
          </a:xfrm>
        </p:spPr>
        <p:txBody>
          <a:bodyPr rtlCol="0" anchor="ctr"/>
          <a:lstStyle>
            <a:lvl1pPr marL="0" indent="0" algn="ctr">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fr-FR" noProof="0"/>
              <a:t>1</a:t>
            </a:r>
          </a:p>
        </p:txBody>
      </p:sp>
      <p:sp>
        <p:nvSpPr>
          <p:cNvPr id="32" name="Espace réservé du texte 20">
            <a:extLst>
              <a:ext uri="{FF2B5EF4-FFF2-40B4-BE49-F238E27FC236}">
                <a16:creationId xmlns:a16="http://schemas.microsoft.com/office/drawing/2014/main" id="{A6926E00-3D05-4600-B7E9-74F56D038AE9}"/>
              </a:ext>
            </a:extLst>
          </p:cNvPr>
          <p:cNvSpPr>
            <a:spLocks noGrp="1"/>
          </p:cNvSpPr>
          <p:nvPr>
            <p:ph type="body" sz="quarter" idx="14" hasCustomPrompt="1"/>
          </p:nvPr>
        </p:nvSpPr>
        <p:spPr>
          <a:xfrm>
            <a:off x="5212968" y="2505766"/>
            <a:ext cx="3025513" cy="885825"/>
          </a:xfrm>
        </p:spPr>
        <p:txBody>
          <a:bodyPr rtlCol="0" anchor="ctr"/>
          <a:lstStyle>
            <a:lvl1pPr marL="0" indent="0" algn="ctr">
              <a:buNone/>
              <a:defRPr sz="8000" b="1" i="0">
                <a:latin typeface="+mj-lt"/>
              </a:defRPr>
            </a:lvl1pPr>
          </a:lstStyle>
          <a:p>
            <a:pPr lvl="0" rtl="0"/>
            <a:r>
              <a:rPr lang="fr-FR" noProof="0"/>
              <a:t>2</a:t>
            </a:r>
          </a:p>
        </p:txBody>
      </p:sp>
      <p:sp>
        <p:nvSpPr>
          <p:cNvPr id="33" name="Espace réservé du texte 32">
            <a:extLst>
              <a:ext uri="{FF2B5EF4-FFF2-40B4-BE49-F238E27FC236}">
                <a16:creationId xmlns:a16="http://schemas.microsoft.com/office/drawing/2014/main" id="{56EA1CAB-F73E-42AE-AC55-B00392B49263}"/>
              </a:ext>
            </a:extLst>
          </p:cNvPr>
          <p:cNvSpPr>
            <a:spLocks noGrp="1"/>
          </p:cNvSpPr>
          <p:nvPr>
            <p:ph type="body" sz="quarter" idx="30" hasCustomPrompt="1"/>
          </p:nvPr>
        </p:nvSpPr>
        <p:spPr>
          <a:xfrm>
            <a:off x="8737600" y="2490630"/>
            <a:ext cx="2090738" cy="900962"/>
          </a:xfrm>
        </p:spPr>
        <p:txBody>
          <a:bodyPr vert="horz" lIns="0" tIns="0" rIns="0" bIns="0" rtlCol="0" anchor="ctr">
            <a:noAutofit/>
          </a:bodyPr>
          <a:lstStyle>
            <a:lvl1pPr marL="0" indent="0" algn="ctr">
              <a:buNone/>
              <a:defRPr lang="en-ZA" sz="8000" b="1" i="0" dirty="0">
                <a:latin typeface="+mj-lt"/>
              </a:defRPr>
            </a:lvl1pPr>
          </a:lstStyle>
          <a:p>
            <a:pPr marL="266700" lvl="0" indent="-266700" algn="ctr" rtl="0"/>
            <a:r>
              <a:rPr lang="fr-FR" noProof="0"/>
              <a:t>3</a:t>
            </a:r>
          </a:p>
        </p:txBody>
      </p:sp>
      <p:sp>
        <p:nvSpPr>
          <p:cNvPr id="35" name="Espace réservé du texte 34">
            <a:extLst>
              <a:ext uri="{FF2B5EF4-FFF2-40B4-BE49-F238E27FC236}">
                <a16:creationId xmlns:a16="http://schemas.microsoft.com/office/drawing/2014/main" id="{34357700-1BDF-40C0-BFE9-5F837ADED4AA}"/>
              </a:ext>
            </a:extLst>
          </p:cNvPr>
          <p:cNvSpPr>
            <a:spLocks noGrp="1"/>
          </p:cNvSpPr>
          <p:nvPr>
            <p:ph type="body" sz="quarter" idx="31" hasCustomPrompt="1"/>
          </p:nvPr>
        </p:nvSpPr>
        <p:spPr>
          <a:xfrm>
            <a:off x="1820138" y="4015478"/>
            <a:ext cx="2489200" cy="1012825"/>
          </a:xfrm>
        </p:spPr>
        <p:txBody>
          <a:bodyPr rtlCol="0"/>
          <a:lstStyle>
            <a:lvl1pPr marL="0" indent="0" algn="ctr">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Description de la section</a:t>
            </a:r>
          </a:p>
        </p:txBody>
      </p:sp>
      <p:sp>
        <p:nvSpPr>
          <p:cNvPr id="37" name="Espace réservé du texte 36">
            <a:extLst>
              <a:ext uri="{FF2B5EF4-FFF2-40B4-BE49-F238E27FC236}">
                <a16:creationId xmlns:a16="http://schemas.microsoft.com/office/drawing/2014/main" id="{A3F3E97F-9A21-4431-909B-D1E580B19F1B}"/>
              </a:ext>
            </a:extLst>
          </p:cNvPr>
          <p:cNvSpPr>
            <a:spLocks noGrp="1"/>
          </p:cNvSpPr>
          <p:nvPr>
            <p:ph type="body" sz="quarter" idx="32" hasCustomPrompt="1"/>
          </p:nvPr>
        </p:nvSpPr>
        <p:spPr>
          <a:xfrm>
            <a:off x="5481124" y="4015478"/>
            <a:ext cx="2489200" cy="1011238"/>
          </a:xfrm>
        </p:spPr>
        <p:txBody>
          <a:bodyPr rtlCol="0"/>
          <a:lstStyle>
            <a:lvl1pPr marL="0" indent="0" algn="ctr">
              <a:buNone/>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fr-FR" noProof="0"/>
              <a:t>Description de la section</a:t>
            </a:r>
          </a:p>
        </p:txBody>
      </p:sp>
      <p:sp>
        <p:nvSpPr>
          <p:cNvPr id="39" name="Espace réservé du texte 38">
            <a:extLst>
              <a:ext uri="{FF2B5EF4-FFF2-40B4-BE49-F238E27FC236}">
                <a16:creationId xmlns:a16="http://schemas.microsoft.com/office/drawing/2014/main" id="{2445CEA3-6928-4E8E-8E52-B7043F3580D1}"/>
              </a:ext>
            </a:extLst>
          </p:cNvPr>
          <p:cNvSpPr>
            <a:spLocks noGrp="1"/>
          </p:cNvSpPr>
          <p:nvPr>
            <p:ph type="body" sz="quarter" idx="33" hasCustomPrompt="1"/>
          </p:nvPr>
        </p:nvSpPr>
        <p:spPr>
          <a:xfrm>
            <a:off x="8737600" y="4015478"/>
            <a:ext cx="2090738" cy="1012825"/>
          </a:xfrm>
        </p:spPr>
        <p:txBody>
          <a:bodyPr rtlCol="0"/>
          <a:lstStyle>
            <a:lvl1pPr marL="0" indent="0" algn="ctr">
              <a:buNone/>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fr-FR" noProof="0"/>
              <a:t>Description de la section</a:t>
            </a:r>
          </a:p>
        </p:txBody>
      </p:sp>
    </p:spTree>
    <p:extLst>
      <p:ext uri="{BB962C8B-B14F-4D97-AF65-F5344CB8AC3E}">
        <p14:creationId xmlns:p14="http://schemas.microsoft.com/office/powerpoint/2010/main" val="2159792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pied de page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11" name="Espace réservé du numéro de diapositive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1584325"/>
            <a:ext cx="5472113" cy="46069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152525"/>
            <a:ext cx="5472000" cy="358775"/>
          </a:xfrm>
        </p:spPr>
        <p:txBody>
          <a:bodyPr rtlCol="0"/>
          <a:lstStyle>
            <a:lvl1pPr marL="0" indent="0">
              <a:buNone/>
              <a:defRPr sz="2400" b="1"/>
            </a:lvl1pPr>
          </a:lstStyle>
          <a:p>
            <a:pPr lvl="0" rtl="0"/>
            <a:r>
              <a:rPr lang="fr-FR" noProof="0"/>
              <a:t>Modifiez les styles du texte du masque</a:t>
            </a:r>
          </a:p>
        </p:txBody>
      </p: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space de marché">
    <p:spTree>
      <p:nvGrpSpPr>
        <p:cNvPr id="1" name=""/>
        <p:cNvGrpSpPr/>
        <p:nvPr/>
      </p:nvGrpSpPr>
      <p:grpSpPr>
        <a:xfrm>
          <a:off x="0" y="0"/>
          <a:ext cx="0" cy="0"/>
          <a:chOff x="0" y="0"/>
          <a:chExt cx="0" cy="0"/>
        </a:xfrm>
      </p:grpSpPr>
      <p:sp>
        <p:nvSpPr>
          <p:cNvPr id="13" name="Forme libre : Forme 12">
            <a:extLst>
              <a:ext uri="{FF2B5EF4-FFF2-40B4-BE49-F238E27FC236}">
                <a16:creationId xmlns:a16="http://schemas.microsoft.com/office/drawing/2014/main" id="{070BDE6F-3ADC-465D-A1D5-2E3FEE5E3685}"/>
              </a:ext>
            </a:extLst>
          </p:cNvPr>
          <p:cNvSpPr/>
          <p:nvPr userDrawn="1"/>
        </p:nvSpPr>
        <p:spPr>
          <a:xfrm rot="4308689">
            <a:off x="9605830" y="-345925"/>
            <a:ext cx="2706415" cy="2832124"/>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a:xfrm>
            <a:off x="431999" y="6188628"/>
            <a:ext cx="8784941" cy="365125"/>
          </a:xfrm>
        </p:spPr>
        <p:txBody>
          <a:bodyPr rtlCol="0"/>
          <a:lstStyle>
            <a:lvl1pPr>
              <a:defRPr>
                <a:solidFill>
                  <a:schemeClr val="tx1">
                    <a:lumMod val="75000"/>
                    <a:lumOff val="25000"/>
                  </a:schemeClr>
                </a:solidFill>
              </a:defRPr>
            </a:lvl1p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B3B7A27A-7EBF-4E8D-A115-E66CB9FAB634}"/>
              </a:ext>
            </a:extLst>
          </p:cNvPr>
          <p:cNvCxnSpPr>
            <a:cxnSpLocks/>
          </p:cNvCxnSpPr>
          <p:nvPr userDrawn="1"/>
        </p:nvCxnSpPr>
        <p:spPr>
          <a:xfrm>
            <a:off x="6096000" y="1319756"/>
            <a:ext cx="0" cy="4369844"/>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BFFAC39-59BE-48F2-AD63-62BEFC00B1D5}"/>
              </a:ext>
            </a:extLst>
          </p:cNvPr>
          <p:cNvCxnSpPr>
            <a:cxnSpLocks/>
          </p:cNvCxnSpPr>
          <p:nvPr userDrawn="1"/>
        </p:nvCxnSpPr>
        <p:spPr>
          <a:xfrm flipH="1">
            <a:off x="432000" y="3504678"/>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Espace réservé du texte 5">
            <a:extLst>
              <a:ext uri="{FF2B5EF4-FFF2-40B4-BE49-F238E27FC236}">
                <a16:creationId xmlns:a16="http://schemas.microsoft.com/office/drawing/2014/main" id="{FA965502-3EB0-4B3F-B1BD-4A4FCF7FFB40}"/>
              </a:ext>
            </a:extLst>
          </p:cNvPr>
          <p:cNvSpPr>
            <a:spLocks noGrp="1"/>
          </p:cNvSpPr>
          <p:nvPr>
            <p:ph type="body" sz="quarter" idx="12" hasCustomPrompt="1"/>
          </p:nvPr>
        </p:nvSpPr>
        <p:spPr>
          <a:xfrm>
            <a:off x="5112000" y="951013"/>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20" name="Espace réservé du texte 5">
            <a:extLst>
              <a:ext uri="{FF2B5EF4-FFF2-40B4-BE49-F238E27FC236}">
                <a16:creationId xmlns:a16="http://schemas.microsoft.com/office/drawing/2014/main" id="{C18A1C3D-3A6C-4F03-9E67-CC675C5FE3BA}"/>
              </a:ext>
            </a:extLst>
          </p:cNvPr>
          <p:cNvSpPr>
            <a:spLocks noGrp="1"/>
          </p:cNvSpPr>
          <p:nvPr>
            <p:ph type="body" sz="quarter" idx="13" hasCustomPrompt="1"/>
          </p:nvPr>
        </p:nvSpPr>
        <p:spPr>
          <a:xfrm>
            <a:off x="5106000" y="5857570"/>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21" name="Espace réservé du texte 5">
            <a:extLst>
              <a:ext uri="{FF2B5EF4-FFF2-40B4-BE49-F238E27FC236}">
                <a16:creationId xmlns:a16="http://schemas.microsoft.com/office/drawing/2014/main" id="{469CF172-1F46-411E-B0E1-B0220CFB3DA3}"/>
              </a:ext>
            </a:extLst>
          </p:cNvPr>
          <p:cNvSpPr>
            <a:spLocks noGrp="1"/>
          </p:cNvSpPr>
          <p:nvPr>
            <p:ph type="body" sz="quarter" idx="14" hasCustomPrompt="1"/>
          </p:nvPr>
        </p:nvSpPr>
        <p:spPr>
          <a:xfrm>
            <a:off x="432000" y="3187823"/>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22" name="Espace réservé du texte 5">
            <a:extLst>
              <a:ext uri="{FF2B5EF4-FFF2-40B4-BE49-F238E27FC236}">
                <a16:creationId xmlns:a16="http://schemas.microsoft.com/office/drawing/2014/main" id="{BD9E85DB-9B95-40F2-9F0B-3D21BC9DCD8C}"/>
              </a:ext>
            </a:extLst>
          </p:cNvPr>
          <p:cNvSpPr>
            <a:spLocks noGrp="1"/>
          </p:cNvSpPr>
          <p:nvPr>
            <p:ph type="body" sz="quarter" idx="15" hasCustomPrompt="1"/>
          </p:nvPr>
        </p:nvSpPr>
        <p:spPr>
          <a:xfrm>
            <a:off x="9792001" y="3187823"/>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Tree>
    <p:extLst>
      <p:ext uri="{BB962C8B-B14F-4D97-AF65-F5344CB8AC3E}">
        <p14:creationId xmlns:p14="http://schemas.microsoft.com/office/powerpoint/2010/main" val="104447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onnes encadré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texte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6" name="Espace réservé du texte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fr-FR" noProof="0"/>
              <a:t>Titre de section 1</a:t>
            </a:r>
          </a:p>
        </p:txBody>
      </p:sp>
      <p:sp>
        <p:nvSpPr>
          <p:cNvPr id="12" name="Espace réservé du texte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fr-FR" noProof="0"/>
              <a:t>Titre de section 2</a:t>
            </a:r>
          </a:p>
        </p:txBody>
      </p:sp>
      <p:sp>
        <p:nvSpPr>
          <p:cNvPr id="14" name="Espace réservé du texte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fr-FR" noProof="0"/>
              <a:t>Titre de section 3</a:t>
            </a:r>
          </a:p>
        </p:txBody>
      </p:sp>
    </p:spTree>
    <p:extLst>
      <p:ext uri="{BB962C8B-B14F-4D97-AF65-F5344CB8AC3E}">
        <p14:creationId xmlns:p14="http://schemas.microsoft.com/office/powerpoint/2010/main" val="3755733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13" name="Espace réservé du texte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cxnSp>
        <p:nvCxnSpPr>
          <p:cNvPr id="15" name="Connecteur droit avec flèche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texte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17" name="Espace réservé du texte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1" name="Espace réservé du texte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2" name="Espace réservé du texte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5" name="Espace réservé du texte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6" name="Espace réservé du texte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28" name="Espace réservé du texte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0" name="Espace réservé du texte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1" name="Espace réservé du texte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2" name="Espace réservé du texte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3" name="Espace réservé du texte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4" name="Espace réservé du texte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5" name="Espace réservé du texte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6" name="Espace réservé du texte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7" name="Espace réservé du texte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8" name="Espace réservé du texte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9" name="Espace réservé du texte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9" name="Espace réservé du texte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fr-FR" noProof="0"/>
              <a:t>Titre de l’élément</a:t>
            </a:r>
          </a:p>
        </p:txBody>
      </p:sp>
      <p:sp>
        <p:nvSpPr>
          <p:cNvPr id="50" name="Espace réservé du texte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fr-FR" noProof="0"/>
              <a:t>Mois, Année</a:t>
            </a:r>
          </a:p>
        </p:txBody>
      </p:sp>
    </p:spTree>
    <p:extLst>
      <p:ext uri="{BB962C8B-B14F-4D97-AF65-F5344CB8AC3E}">
        <p14:creationId xmlns:p14="http://schemas.microsoft.com/office/powerpoint/2010/main" val="9067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embres de l’équipe 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fr-FR" noProof="0"/>
              <a:t>Titre</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fr-FR" noProof="0"/>
              <a:t>Titre</a:t>
            </a:r>
          </a:p>
        </p:txBody>
      </p:sp>
      <p:sp>
        <p:nvSpPr>
          <p:cNvPr id="15" name="Espace réservé du text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fr-FR" noProof="0"/>
              <a:t>Titre</a:t>
            </a:r>
          </a:p>
        </p:txBody>
      </p:sp>
      <p:sp>
        <p:nvSpPr>
          <p:cNvPr id="17" name="Espace réservé du texte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fr-FR" noProof="0"/>
              <a:t>Titre</a:t>
            </a:r>
          </a:p>
        </p:txBody>
      </p:sp>
      <p:sp>
        <p:nvSpPr>
          <p:cNvPr id="6" name="Espace réservé du texte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fr-FR" noProof="0"/>
              <a:t>Nom complet</a:t>
            </a:r>
          </a:p>
        </p:txBody>
      </p:sp>
      <p:sp>
        <p:nvSpPr>
          <p:cNvPr id="10" name="Espace réservé du text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fr-FR" noProof="0"/>
              <a:t>Nom complet</a:t>
            </a:r>
          </a:p>
        </p:txBody>
      </p:sp>
      <p:sp>
        <p:nvSpPr>
          <p:cNvPr id="12" name="Espace réservé du text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fr-FR" noProof="0"/>
              <a:t>Nom complet</a:t>
            </a:r>
          </a:p>
        </p:txBody>
      </p:sp>
      <p:sp>
        <p:nvSpPr>
          <p:cNvPr id="16" name="Espace réservé du text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fr-FR" noProof="0"/>
              <a:t>Nom complet</a:t>
            </a:r>
          </a:p>
        </p:txBody>
      </p:sp>
      <p:sp>
        <p:nvSpPr>
          <p:cNvPr id="19" name="Espace réservé du texte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fr-FR" noProof="0"/>
              <a:t>Nom complet</a:t>
            </a:r>
          </a:p>
        </p:txBody>
      </p:sp>
      <p:sp>
        <p:nvSpPr>
          <p:cNvPr id="21" name="Espace réservé du texte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fr-FR" noProof="0"/>
              <a:t>Titre</a:t>
            </a:r>
          </a:p>
        </p:txBody>
      </p:sp>
      <p:sp>
        <p:nvSpPr>
          <p:cNvPr id="23" name="Espace réservé d’image 22">
            <a:extLst>
              <a:ext uri="{FF2B5EF4-FFF2-40B4-BE49-F238E27FC236}">
                <a16:creationId xmlns:a16="http://schemas.microsoft.com/office/drawing/2014/main" id="{4089E01F-0C47-4C6A-A9A8-A1A7E470F31A}"/>
              </a:ext>
            </a:extLst>
          </p:cNvPr>
          <p:cNvSpPr>
            <a:spLocks noGrp="1"/>
          </p:cNvSpPr>
          <p:nvPr>
            <p:ph type="pic" sz="quarter" idx="22" hasCustomPrompt="1"/>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24" name="Espace réservé d’image 22">
            <a:extLst>
              <a:ext uri="{FF2B5EF4-FFF2-40B4-BE49-F238E27FC236}">
                <a16:creationId xmlns:a16="http://schemas.microsoft.com/office/drawing/2014/main" id="{806A4855-25AA-40D4-B1A4-A271486B6C9F}"/>
              </a:ext>
            </a:extLst>
          </p:cNvPr>
          <p:cNvSpPr>
            <a:spLocks noGrp="1"/>
          </p:cNvSpPr>
          <p:nvPr>
            <p:ph type="pic" sz="quarter" idx="23" hasCustomPrompt="1"/>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25" name="Espace réservé d’image 22">
            <a:extLst>
              <a:ext uri="{FF2B5EF4-FFF2-40B4-BE49-F238E27FC236}">
                <a16:creationId xmlns:a16="http://schemas.microsoft.com/office/drawing/2014/main" id="{31E10A24-B676-4117-9507-B4B0EB406F02}"/>
              </a:ext>
            </a:extLst>
          </p:cNvPr>
          <p:cNvSpPr>
            <a:spLocks noGrp="1"/>
          </p:cNvSpPr>
          <p:nvPr>
            <p:ph type="pic" sz="quarter" idx="24" hasCustomPrompt="1"/>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26" name="Espace réservé d’image 22">
            <a:extLst>
              <a:ext uri="{FF2B5EF4-FFF2-40B4-BE49-F238E27FC236}">
                <a16:creationId xmlns:a16="http://schemas.microsoft.com/office/drawing/2014/main" id="{6549D851-9848-44AC-937A-9B1EF867E595}"/>
              </a:ext>
            </a:extLst>
          </p:cNvPr>
          <p:cNvSpPr>
            <a:spLocks noGrp="1"/>
          </p:cNvSpPr>
          <p:nvPr>
            <p:ph type="pic" sz="quarter" idx="25" hasCustomPrompt="1"/>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27" name="Espace réservé d’image 22">
            <a:extLst>
              <a:ext uri="{FF2B5EF4-FFF2-40B4-BE49-F238E27FC236}">
                <a16:creationId xmlns:a16="http://schemas.microsoft.com/office/drawing/2014/main" id="{B765F5D3-7CB7-4E55-8217-E9EEA9F2945A}"/>
              </a:ext>
            </a:extLst>
          </p:cNvPr>
          <p:cNvSpPr>
            <a:spLocks noGrp="1"/>
          </p:cNvSpPr>
          <p:nvPr>
            <p:ph type="pic" sz="quarter" idx="26" hasCustomPrompt="1"/>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20" name="Espace réservé d’image 22">
            <a:extLst>
              <a:ext uri="{FF2B5EF4-FFF2-40B4-BE49-F238E27FC236}">
                <a16:creationId xmlns:a16="http://schemas.microsoft.com/office/drawing/2014/main" id="{8CB2CA38-4C7F-4D6B-9B34-606F1A007A17}"/>
              </a:ext>
            </a:extLst>
          </p:cNvPr>
          <p:cNvSpPr>
            <a:spLocks noGrp="1"/>
          </p:cNvSpPr>
          <p:nvPr>
            <p:ph type="pic" sz="quarter" idx="27" hasCustomPrompt="1"/>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fr-FR" noProof="0"/>
              <a:t>Nom complet</a:t>
            </a:r>
          </a:p>
        </p:txBody>
      </p:sp>
      <p:sp>
        <p:nvSpPr>
          <p:cNvPr id="11" name="Espace réservé du texte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fr-FR" noProof="0"/>
              <a:t>Titre</a:t>
            </a:r>
          </a:p>
        </p:txBody>
      </p:sp>
    </p:spTree>
    <p:extLst>
      <p:ext uri="{BB962C8B-B14F-4D97-AF65-F5344CB8AC3E}">
        <p14:creationId xmlns:p14="http://schemas.microsoft.com/office/powerpoint/2010/main" val="150351056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sous-titre uniquement">
    <p:spTree>
      <p:nvGrpSpPr>
        <p:cNvPr id="1" name=""/>
        <p:cNvGrpSpPr/>
        <p:nvPr/>
      </p:nvGrpSpPr>
      <p:grpSpPr>
        <a:xfrm>
          <a:off x="0" y="0"/>
          <a:ext cx="0" cy="0"/>
          <a:chOff x="0" y="0"/>
          <a:chExt cx="0" cy="0"/>
        </a:xfrm>
      </p:grpSpPr>
      <p:sp>
        <p:nvSpPr>
          <p:cNvPr id="29" name="Forme libre : Form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Forme libre : Form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14" name="Forme libre : Form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Forme libre : Form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Forme libre : Form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Forme libre : Form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4" name="Forme libre : Form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Forme libre : Form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u texte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Espace réservé d’imag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fr-FR" noProof="0"/>
              <a:t>Insérez ou glissez-déplacez une image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fr-FR" noProof="0"/>
              <a:t>Cliquez pour modifier </a:t>
            </a:r>
            <a:br>
              <a:rPr lang="fr-FR" noProof="0"/>
            </a:br>
            <a:r>
              <a:rPr lang="fr-FR" noProof="0"/>
              <a:t>le style du titre du masque</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sp>
        <p:nvSpPr>
          <p:cNvPr id="5" name="Espace réservé du numéro de diapositive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fr-FR" noProof="0" smtClean="0"/>
              <a:pPr rtl="0"/>
              <a:t>‹N°›</a:t>
            </a:fld>
            <a:endParaRPr lang="fr-FR" noProof="0"/>
          </a:p>
        </p:txBody>
      </p:sp>
      <p:sp>
        <p:nvSpPr>
          <p:cNvPr id="6" name="Zone de texte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fr-FR" sz="1200" noProof="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5" name="Forme libre : Form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Forme libre : Form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24" name="Forme libre : Form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Forme libre : Form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Forme libre : Form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Forme libre : Form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uniquement Aucun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5211B-014A-4E6E-98C7-FDAF7855316F}"/>
              </a:ext>
            </a:extLst>
          </p:cNvPr>
          <p:cNvSpPr>
            <a:spLocks noGrp="1"/>
          </p:cNvSpPr>
          <p:nvPr>
            <p:ph type="title"/>
          </p:nvPr>
        </p:nvSpPr>
        <p:spPr/>
        <p:txBody>
          <a:bodyPr rtlCol="0"/>
          <a:lstStyle/>
          <a:p>
            <a:pPr rtl="0"/>
            <a:r>
              <a:rPr lang="fr-FR" noProof="0" smtClean="0"/>
              <a:t>Modifiez le style du titre</a:t>
            </a:r>
            <a:endParaRPr lang="fr-FR" noProof="0"/>
          </a:p>
        </p:txBody>
      </p:sp>
      <p:sp>
        <p:nvSpPr>
          <p:cNvPr id="6" name="Espace réservé du pied de page 5">
            <a:extLst>
              <a:ext uri="{FF2B5EF4-FFF2-40B4-BE49-F238E27FC236}">
                <a16:creationId xmlns:a16="http://schemas.microsoft.com/office/drawing/2014/main" id="{5356FC21-A32D-44DC-BED7-08CEBB3B9090}"/>
              </a:ext>
            </a:extLst>
          </p:cNvPr>
          <p:cNvSpPr>
            <a:spLocks noGrp="1"/>
          </p:cNvSpPr>
          <p:nvPr>
            <p:ph type="ftr" sz="quarter" idx="10"/>
          </p:nvPr>
        </p:nvSpPr>
        <p:spPr>
          <a:xfrm>
            <a:off x="431800" y="5908541"/>
            <a:ext cx="8784941" cy="365125"/>
          </a:xfrm>
        </p:spPr>
        <p:txBody>
          <a:bodyPr rtlCol="0"/>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rtlCol="0"/>
          <a:lstStyle/>
          <a:p>
            <a:pPr rtl="0"/>
            <a:fld id="{4B73C415-D670-4716-A5EC-CC4D52CA2BAC}" type="slidenum">
              <a:rPr lang="fr-FR" noProof="0" smtClean="0"/>
              <a:pPr rtl="0"/>
              <a:t>‹N°›</a:t>
            </a:fld>
            <a:endParaRPr lang="fr-FR" noProof="0"/>
          </a:p>
        </p:txBody>
      </p:sp>
      <p:sp>
        <p:nvSpPr>
          <p:cNvPr id="5" name="Espace réservé du texte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23107945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Merci de votre attention">
    <p:bg>
      <p:bgPr>
        <a:solidFill>
          <a:schemeClr val="bg1"/>
        </a:solidFill>
        <a:effectLst/>
      </p:bgPr>
    </p:bg>
    <p:spTree>
      <p:nvGrpSpPr>
        <p:cNvPr id="1" name=""/>
        <p:cNvGrpSpPr/>
        <p:nvPr/>
      </p:nvGrpSpPr>
      <p:grpSpPr>
        <a:xfrm>
          <a:off x="0" y="0"/>
          <a:ext cx="0" cy="0"/>
          <a:chOff x="0" y="0"/>
          <a:chExt cx="0" cy="0"/>
        </a:xfrm>
      </p:grpSpPr>
      <p:sp>
        <p:nvSpPr>
          <p:cNvPr id="32" name="Espace réservé d’imag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fr-FR" noProof="0" dirty="0"/>
              <a:t>Insérez ou glissez-déplacez une image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fr-FR" noProof="0" dirty="0"/>
              <a:t>Merci de votre attention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dirty="0"/>
          </a:p>
        </p:txBody>
      </p:sp>
      <p:cxnSp>
        <p:nvCxnSpPr>
          <p:cNvPr id="5" name="Connecteur droit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Espace réservé du text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fr-FR" noProof="0"/>
              <a:t>Coordonnées</a:t>
            </a:r>
          </a:p>
        </p:txBody>
      </p:sp>
      <p:sp>
        <p:nvSpPr>
          <p:cNvPr id="9" name="Espace réservé du text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fr-FR" noProof="0"/>
              <a:t>Poignée E-mail ou Réseaux sociaux</a:t>
            </a:r>
          </a:p>
        </p:txBody>
      </p:sp>
      <p:sp>
        <p:nvSpPr>
          <p:cNvPr id="8" name="Espace réservé d’imag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fr-FR" noProof="0"/>
              <a:t>Logo</a:t>
            </a:r>
          </a:p>
        </p:txBody>
      </p:sp>
      <p:sp>
        <p:nvSpPr>
          <p:cNvPr id="10" name="Espace réservé du text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fr-FR" noProof="0"/>
              <a:t>Adresse de site web</a:t>
            </a:r>
          </a:p>
        </p:txBody>
      </p:sp>
    </p:spTree>
    <p:extLst>
      <p:ext uri="{BB962C8B-B14F-4D97-AF65-F5344CB8AC3E}">
        <p14:creationId xmlns:p14="http://schemas.microsoft.com/office/powerpoint/2010/main" val="130215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e et image grand format">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3600" spc="-150">
                <a:solidFill>
                  <a:schemeClr val="bg1"/>
                </a:solidFill>
              </a:defRPr>
            </a:lvl1pPr>
          </a:lstStyle>
          <a:p>
            <a:pPr rtl="0"/>
            <a:r>
              <a:rPr lang="fr-FR" noProof="0" dirty="0"/>
              <a:t>Cliquez pour modifier </a:t>
            </a:r>
            <a:br>
              <a:rPr lang="fr-FR" noProof="0" dirty="0"/>
            </a:br>
            <a:r>
              <a:rPr lang="fr-FR" noProof="0" dirty="0"/>
              <a:t>le style du titre du masque</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dirty="0"/>
          </a:p>
        </p:txBody>
      </p:sp>
      <p:sp>
        <p:nvSpPr>
          <p:cNvPr id="5" name="Espace réservé du numéro de diapositive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fr-FR" noProof="0" smtClean="0"/>
              <a:pPr rtl="0"/>
              <a:t>‹N°›</a:t>
            </a:fld>
            <a:endParaRPr lang="fr-FR" noProof="0"/>
          </a:p>
        </p:txBody>
      </p:sp>
      <p:sp>
        <p:nvSpPr>
          <p:cNvPr id="6" name="Zone de texte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fr-FR" sz="1200" noProof="0">
              <a:solidFill>
                <a:schemeClr val="tx1">
                  <a:lumMod val="75000"/>
                  <a:lumOff val="25000"/>
                </a:schemeClr>
              </a:solidFill>
              <a:latin typeface="+mn-lt"/>
            </a:endParaRPr>
          </a:p>
        </p:txBody>
      </p:sp>
      <p:sp>
        <p:nvSpPr>
          <p:cNvPr id="32" name="Espace réservé d’imag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fr-FR" noProof="0" dirty="0"/>
              <a:t>Insérez ou glissez-déplacez une image ici</a:t>
            </a:r>
          </a:p>
        </p:txBody>
      </p:sp>
      <p:sp>
        <p:nvSpPr>
          <p:cNvPr id="16" name="Espace réservé du contenu 2">
            <a:extLst>
              <a:ext uri="{FF2B5EF4-FFF2-40B4-BE49-F238E27FC236}">
                <a16:creationId xmlns:a16="http://schemas.microsoft.com/office/drawing/2014/main" id="{ED5F0C9D-A08F-4539-BA26-61D24BBE6E9A}"/>
              </a:ext>
            </a:extLst>
          </p:cNvPr>
          <p:cNvSpPr>
            <a:spLocks noGrp="1"/>
          </p:cNvSpPr>
          <p:nvPr>
            <p:ph idx="15" hasCustomPrompt="1"/>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6072830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24" name="Forme libre : Form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Forme libre : Form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Forme libre : Form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Forme libre : Form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Forme libre : Form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Forme libre : Form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Forme libre : Form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Forme libre : Form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Forme libre : Form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5" name="Forme libre : Form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6" name="Forme libre : Form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7" name="Forme libre : Form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734501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6" name="Espace réservé du texte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152525"/>
            <a:ext cx="5472113"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8915521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152000"/>
            <a:ext cx="3600450"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152000"/>
            <a:ext cx="3600450"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152525"/>
            <a:ext cx="2160588"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152525"/>
            <a:ext cx="2160588"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148060"/>
            <a:ext cx="2160588"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u texte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152525"/>
            <a:ext cx="2160588"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de puces">
    <p:spTree>
      <p:nvGrpSpPr>
        <p:cNvPr id="1" name=""/>
        <p:cNvGrpSpPr/>
        <p:nvPr/>
      </p:nvGrpSpPr>
      <p:grpSpPr>
        <a:xfrm>
          <a:off x="0" y="0"/>
          <a:ext cx="0" cy="0"/>
          <a:chOff x="0" y="0"/>
          <a:chExt cx="0" cy="0"/>
        </a:xfrm>
      </p:grpSpPr>
      <p:sp>
        <p:nvSpPr>
          <p:cNvPr id="28" name="Ovale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Ovale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Ovale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Ovale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Ovale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8" name="Espace réservé du numéro de diapositiv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fr-FR" noProof="0" smtClean="0"/>
              <a:pPr rtl="0"/>
              <a:t>‹N°›</a:t>
            </a:fld>
            <a:endParaRPr lang="fr-FR" noProof="0"/>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fr-FR" noProof="0"/>
              <a:t>Description de puce</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fr-FR" noProof="0"/>
              <a:t>Description de puce</a:t>
            </a:r>
          </a:p>
        </p:txBody>
      </p:sp>
      <p:sp>
        <p:nvSpPr>
          <p:cNvPr id="15" name="Espace réservé du text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vl1pPr>
          </a:lstStyle>
          <a:p>
            <a:pPr lvl="0" rtl="0"/>
            <a:r>
              <a:rPr lang="fr-FR" noProof="0"/>
              <a:t>Description de puce</a:t>
            </a:r>
          </a:p>
        </p:txBody>
      </p:sp>
      <p:sp>
        <p:nvSpPr>
          <p:cNvPr id="17" name="Espace réservé du texte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vl1pPr>
          </a:lstStyle>
          <a:p>
            <a:pPr lvl="0" rtl="0"/>
            <a:r>
              <a:rPr lang="fr-FR" noProof="0"/>
              <a:t>Description de puce</a:t>
            </a:r>
          </a:p>
        </p:txBody>
      </p:sp>
      <p:sp>
        <p:nvSpPr>
          <p:cNvPr id="6" name="Espace réservé du texte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fr-FR" noProof="0"/>
              <a:t>Puce 1</a:t>
            </a:r>
          </a:p>
        </p:txBody>
      </p:sp>
      <p:sp>
        <p:nvSpPr>
          <p:cNvPr id="10" name="Espace réservé du text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fr-FR" noProof="0"/>
              <a:t>Puce 2</a:t>
            </a:r>
          </a:p>
        </p:txBody>
      </p:sp>
      <p:sp>
        <p:nvSpPr>
          <p:cNvPr id="12" name="Espace réservé du text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fr-FR" noProof="0"/>
              <a:t>Puce 3</a:t>
            </a:r>
          </a:p>
        </p:txBody>
      </p:sp>
      <p:sp>
        <p:nvSpPr>
          <p:cNvPr id="16" name="Espace réservé du text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mj-lt"/>
              </a:defRPr>
            </a:lvl1pPr>
          </a:lstStyle>
          <a:p>
            <a:pPr lvl="0" rtl="0"/>
            <a:r>
              <a:rPr lang="fr-FR" noProof="0"/>
              <a:t>Puce 4</a:t>
            </a:r>
          </a:p>
        </p:txBody>
      </p:sp>
      <p:sp>
        <p:nvSpPr>
          <p:cNvPr id="19" name="Espace réservé du texte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mj-lt"/>
              </a:defRPr>
            </a:lvl1pPr>
          </a:lstStyle>
          <a:p>
            <a:pPr lvl="0" rtl="0"/>
            <a:r>
              <a:rPr lang="fr-FR" noProof="0"/>
              <a:t>Puce 5</a:t>
            </a:r>
          </a:p>
        </p:txBody>
      </p:sp>
      <p:sp>
        <p:nvSpPr>
          <p:cNvPr id="21" name="Espace réservé du texte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fr-FR" noProof="0"/>
              <a:t>Description de puce</a:t>
            </a:r>
          </a:p>
        </p:txBody>
      </p:sp>
      <p:sp>
        <p:nvSpPr>
          <p:cNvPr id="4" name="Espace réservé d’image 3">
            <a:extLst>
              <a:ext uri="{FF2B5EF4-FFF2-40B4-BE49-F238E27FC236}">
                <a16:creationId xmlns:a16="http://schemas.microsoft.com/office/drawing/2014/main" id="{B0B1F8F6-73A5-F142-8A28-094DA998B5F5}"/>
              </a:ext>
            </a:extLst>
          </p:cNvPr>
          <p:cNvSpPr>
            <a:spLocks noGrp="1"/>
          </p:cNvSpPr>
          <p:nvPr>
            <p:ph type="pic" sz="quarter" idx="27" hasCustomPrompt="1"/>
          </p:nvPr>
        </p:nvSpPr>
        <p:spPr>
          <a:xfrm>
            <a:off x="1086454" y="2358091"/>
            <a:ext cx="854075" cy="854075"/>
          </a:xfrm>
        </p:spPr>
        <p:txBody>
          <a:bodyPr rtlCol="0"/>
          <a:lstStyle>
            <a:lvl1pPr marL="0" indent="0">
              <a:buNone/>
              <a:defRPr sz="1600"/>
            </a:lvl1pPr>
          </a:lstStyle>
          <a:p>
            <a:pPr rtl="0"/>
            <a:r>
              <a:rPr lang="fr-FR" noProof="0" dirty="0"/>
              <a:t>Cliquez sur l’icône pour ajouter une image</a:t>
            </a:r>
          </a:p>
        </p:txBody>
      </p:sp>
      <p:sp>
        <p:nvSpPr>
          <p:cNvPr id="32" name="Espace réservé d’image 3">
            <a:extLst>
              <a:ext uri="{FF2B5EF4-FFF2-40B4-BE49-F238E27FC236}">
                <a16:creationId xmlns:a16="http://schemas.microsoft.com/office/drawing/2014/main" id="{F78A887E-89A6-244C-8AA4-484FE5358768}"/>
              </a:ext>
            </a:extLst>
          </p:cNvPr>
          <p:cNvSpPr>
            <a:spLocks noGrp="1"/>
          </p:cNvSpPr>
          <p:nvPr>
            <p:ph type="pic" sz="quarter" idx="28" hasCustomPrompt="1"/>
          </p:nvPr>
        </p:nvSpPr>
        <p:spPr>
          <a:xfrm>
            <a:off x="3380176" y="2358091"/>
            <a:ext cx="854075" cy="854075"/>
          </a:xfrm>
        </p:spPr>
        <p:txBody>
          <a:bodyPr rtlCol="0"/>
          <a:lstStyle>
            <a:lvl1pPr marL="0" indent="0">
              <a:buNone/>
              <a:defRPr sz="1600"/>
            </a:lvl1pPr>
          </a:lstStyle>
          <a:p>
            <a:pPr rtl="0"/>
            <a:r>
              <a:rPr lang="fr-FR" noProof="0" dirty="0"/>
              <a:t>Cliquez sur l’icône pour ajouter une image</a:t>
            </a:r>
          </a:p>
        </p:txBody>
      </p:sp>
      <p:sp>
        <p:nvSpPr>
          <p:cNvPr id="33" name="Espace réservé d’image 3">
            <a:extLst>
              <a:ext uri="{FF2B5EF4-FFF2-40B4-BE49-F238E27FC236}">
                <a16:creationId xmlns:a16="http://schemas.microsoft.com/office/drawing/2014/main" id="{52B18661-99A8-214A-A089-09F11F1EB5C4}"/>
              </a:ext>
            </a:extLst>
          </p:cNvPr>
          <p:cNvSpPr>
            <a:spLocks noGrp="1"/>
          </p:cNvSpPr>
          <p:nvPr>
            <p:ph type="pic" sz="quarter" idx="29" hasCustomPrompt="1"/>
          </p:nvPr>
        </p:nvSpPr>
        <p:spPr>
          <a:xfrm>
            <a:off x="5673898" y="2358091"/>
            <a:ext cx="854075" cy="854075"/>
          </a:xfrm>
        </p:spPr>
        <p:txBody>
          <a:bodyPr rtlCol="0"/>
          <a:lstStyle>
            <a:lvl1pPr marL="0" indent="0">
              <a:buNone/>
              <a:defRPr sz="1600"/>
            </a:lvl1pPr>
          </a:lstStyle>
          <a:p>
            <a:pPr rtl="0"/>
            <a:r>
              <a:rPr lang="fr-FR" noProof="0"/>
              <a:t>Cliquez sur l’icône pour ajouter une image</a:t>
            </a:r>
          </a:p>
        </p:txBody>
      </p:sp>
      <p:sp>
        <p:nvSpPr>
          <p:cNvPr id="34" name="Espace réservé d’image 3">
            <a:extLst>
              <a:ext uri="{FF2B5EF4-FFF2-40B4-BE49-F238E27FC236}">
                <a16:creationId xmlns:a16="http://schemas.microsoft.com/office/drawing/2014/main" id="{69D5F0B5-DE10-D646-9244-6B4289E7793E}"/>
              </a:ext>
            </a:extLst>
          </p:cNvPr>
          <p:cNvSpPr>
            <a:spLocks noGrp="1"/>
          </p:cNvSpPr>
          <p:nvPr>
            <p:ph type="pic" sz="quarter" idx="30" hasCustomPrompt="1"/>
          </p:nvPr>
        </p:nvSpPr>
        <p:spPr>
          <a:xfrm>
            <a:off x="7967620" y="2358091"/>
            <a:ext cx="854075" cy="854075"/>
          </a:xfrm>
        </p:spPr>
        <p:txBody>
          <a:bodyPr rtlCol="0"/>
          <a:lstStyle>
            <a:lvl1pPr marL="0" indent="0">
              <a:buNone/>
              <a:defRPr sz="1600"/>
            </a:lvl1pPr>
          </a:lstStyle>
          <a:p>
            <a:pPr rtl="0"/>
            <a:r>
              <a:rPr lang="fr-FR" noProof="0"/>
              <a:t>Cliquez sur l’icône pour ajouter une image</a:t>
            </a:r>
          </a:p>
        </p:txBody>
      </p:sp>
      <p:sp>
        <p:nvSpPr>
          <p:cNvPr id="35" name="Espace réservé d’image 3">
            <a:extLst>
              <a:ext uri="{FF2B5EF4-FFF2-40B4-BE49-F238E27FC236}">
                <a16:creationId xmlns:a16="http://schemas.microsoft.com/office/drawing/2014/main" id="{72B87CCD-6D17-844B-87EF-F8BC69D79B06}"/>
              </a:ext>
            </a:extLst>
          </p:cNvPr>
          <p:cNvSpPr>
            <a:spLocks noGrp="1"/>
          </p:cNvSpPr>
          <p:nvPr>
            <p:ph type="pic" sz="quarter" idx="31" hasCustomPrompt="1"/>
          </p:nvPr>
        </p:nvSpPr>
        <p:spPr>
          <a:xfrm>
            <a:off x="10261341" y="2358091"/>
            <a:ext cx="854075" cy="854075"/>
          </a:xfrm>
        </p:spPr>
        <p:txBody>
          <a:bodyPr rtlCol="0"/>
          <a:lstStyle>
            <a:lvl1pPr marL="0" indent="0">
              <a:buNone/>
              <a:defRPr sz="1600"/>
            </a:lvl1pPr>
          </a:lstStyle>
          <a:p>
            <a:pPr rtl="0"/>
            <a:r>
              <a:rPr lang="fr-FR" noProof="0"/>
              <a:t>Cliquez sur l’icône pour ajouter une image</a:t>
            </a:r>
          </a:p>
        </p:txBody>
      </p:sp>
    </p:spTree>
    <p:extLst>
      <p:ext uri="{BB962C8B-B14F-4D97-AF65-F5344CB8AC3E}">
        <p14:creationId xmlns:p14="http://schemas.microsoft.com/office/powerpoint/2010/main" val="303084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mages de puces gauche">
    <p:spTree>
      <p:nvGrpSpPr>
        <p:cNvPr id="1" name=""/>
        <p:cNvGrpSpPr/>
        <p:nvPr/>
      </p:nvGrpSpPr>
      <p:grpSpPr>
        <a:xfrm>
          <a:off x="0" y="0"/>
          <a:ext cx="0" cy="0"/>
          <a:chOff x="0" y="0"/>
          <a:chExt cx="0" cy="0"/>
        </a:xfrm>
      </p:grpSpPr>
      <p:sp>
        <p:nvSpPr>
          <p:cNvPr id="20" name="Ovale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Ovale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Ovale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7" name="Espace réservé d’image 3">
            <a:extLst>
              <a:ext uri="{FF2B5EF4-FFF2-40B4-BE49-F238E27FC236}">
                <a16:creationId xmlns:a16="http://schemas.microsoft.com/office/drawing/2014/main" id="{831AC394-0DDA-6F4A-B2D3-6D95CD866486}"/>
              </a:ext>
            </a:extLst>
          </p:cNvPr>
          <p:cNvSpPr>
            <a:spLocks noGrp="1"/>
          </p:cNvSpPr>
          <p:nvPr>
            <p:ph type="pic" sz="quarter" idx="27" hasCustomPrompt="1"/>
          </p:nvPr>
        </p:nvSpPr>
        <p:spPr>
          <a:xfrm>
            <a:off x="1086454" y="2358091"/>
            <a:ext cx="854075" cy="854075"/>
          </a:xfrm>
        </p:spPr>
        <p:txBody>
          <a:bodyPr rtlCol="0"/>
          <a:lstStyle>
            <a:lvl1pPr marL="0" indent="0">
              <a:buNone/>
              <a:defRPr sz="1600"/>
            </a:lvl1pPr>
          </a:lstStyle>
          <a:p>
            <a:pPr rtl="0"/>
            <a:r>
              <a:rPr lang="fr-FR" noProof="0" dirty="0"/>
              <a:t>Cliquez sur l’icône pour ajouter une image</a:t>
            </a:r>
          </a:p>
        </p:txBody>
      </p:sp>
      <p:sp>
        <p:nvSpPr>
          <p:cNvPr id="28" name="Espace réservé d’image 3">
            <a:extLst>
              <a:ext uri="{FF2B5EF4-FFF2-40B4-BE49-F238E27FC236}">
                <a16:creationId xmlns:a16="http://schemas.microsoft.com/office/drawing/2014/main" id="{B1A58D5B-A4BA-F446-90DA-1B6B207869A8}"/>
              </a:ext>
            </a:extLst>
          </p:cNvPr>
          <p:cNvSpPr>
            <a:spLocks noGrp="1"/>
          </p:cNvSpPr>
          <p:nvPr>
            <p:ph type="pic" sz="quarter" idx="28" hasCustomPrompt="1"/>
          </p:nvPr>
        </p:nvSpPr>
        <p:spPr>
          <a:xfrm>
            <a:off x="3380176" y="2358091"/>
            <a:ext cx="854075" cy="854075"/>
          </a:xfrm>
        </p:spPr>
        <p:txBody>
          <a:bodyPr rtlCol="0"/>
          <a:lstStyle>
            <a:lvl1pPr marL="0" indent="0">
              <a:buNone/>
              <a:defRPr sz="1600"/>
            </a:lvl1pPr>
          </a:lstStyle>
          <a:p>
            <a:pPr rtl="0"/>
            <a:r>
              <a:rPr lang="fr-FR" noProof="0"/>
              <a:t>Cliquez sur l’icône pour ajouter une image</a:t>
            </a:r>
          </a:p>
        </p:txBody>
      </p:sp>
      <p:sp>
        <p:nvSpPr>
          <p:cNvPr id="29" name="Espace réservé d’image 3">
            <a:extLst>
              <a:ext uri="{FF2B5EF4-FFF2-40B4-BE49-F238E27FC236}">
                <a16:creationId xmlns:a16="http://schemas.microsoft.com/office/drawing/2014/main" id="{7912C149-C249-1940-AF83-360853E78C26}"/>
              </a:ext>
            </a:extLst>
          </p:cNvPr>
          <p:cNvSpPr>
            <a:spLocks noGrp="1"/>
          </p:cNvSpPr>
          <p:nvPr>
            <p:ph type="pic" sz="quarter" idx="29" hasCustomPrompt="1"/>
          </p:nvPr>
        </p:nvSpPr>
        <p:spPr>
          <a:xfrm>
            <a:off x="5673898" y="2358091"/>
            <a:ext cx="854075" cy="854075"/>
          </a:xfrm>
        </p:spPr>
        <p:txBody>
          <a:bodyPr rtlCol="0"/>
          <a:lstStyle>
            <a:lvl1pPr marL="0" indent="0">
              <a:buNone/>
              <a:defRPr sz="1600"/>
            </a:lvl1pPr>
          </a:lstStyle>
          <a:p>
            <a:pPr rtl="0"/>
            <a:r>
              <a:rPr lang="fr-FR" noProof="0"/>
              <a:t>Cliquez sur l’icône pour ajouter une image</a:t>
            </a:r>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1" name="Espace réservé d’image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noProof="0"/>
              <a:t>Insérez ou glissez-déplacez une image ici</a:t>
            </a:r>
          </a:p>
        </p:txBody>
      </p:sp>
      <p:sp>
        <p:nvSpPr>
          <p:cNvPr id="2" name="Titr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smtClean="0"/>
              <a:t>Modifiez le style du titre</a:t>
            </a:r>
            <a:endParaRPr lang="fr-FR" noProof="0"/>
          </a:p>
        </p:txBody>
      </p:sp>
      <p:sp>
        <p:nvSpPr>
          <p:cNvPr id="7" name="Espace réservé du pied de pag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fr-FR" noProof="0"/>
              <a:t>Ajouter un pied de page</a:t>
            </a:r>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fr-FR" noProof="0"/>
              <a:t>Description de puce</a:t>
            </a:r>
          </a:p>
        </p:txBody>
      </p:sp>
      <p:sp>
        <p:nvSpPr>
          <p:cNvPr id="13" name="Espace réservé du text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fr-FR" noProof="0"/>
              <a:t>Description de puce</a:t>
            </a:r>
          </a:p>
        </p:txBody>
      </p:sp>
      <p:sp>
        <p:nvSpPr>
          <p:cNvPr id="6" name="Espace réservé du texte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fr-FR" noProof="0"/>
              <a:t>Puce 1</a:t>
            </a:r>
          </a:p>
        </p:txBody>
      </p:sp>
      <p:sp>
        <p:nvSpPr>
          <p:cNvPr id="10" name="Espace réservé du text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fr-FR" noProof="0"/>
              <a:t>Puce 2</a:t>
            </a:r>
          </a:p>
        </p:txBody>
      </p:sp>
      <p:sp>
        <p:nvSpPr>
          <p:cNvPr id="12" name="Espace réservé du text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fr-FR" noProof="0"/>
              <a:t>Puce 3</a:t>
            </a:r>
          </a:p>
        </p:txBody>
      </p:sp>
      <p:sp>
        <p:nvSpPr>
          <p:cNvPr id="21" name="Espace réservé du texte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fr-FR" noProof="0"/>
              <a:t>Description de puce</a:t>
            </a:r>
          </a:p>
        </p:txBody>
      </p:sp>
      <p:sp>
        <p:nvSpPr>
          <p:cNvPr id="51" name="Octogone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2" name="Ovale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53" name="Ovale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4" name="Ovale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55" name="Espace réservé du numéro de diapositive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2296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ogone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fr-FR" noProof="0" smtClean="0"/>
              <a:pPr rtl="0"/>
              <a:t>‹N°›</a:t>
            </a:fld>
            <a:endParaRPr lang="fr-FR" noProof="0"/>
          </a:p>
        </p:txBody>
      </p:sp>
      <p:sp>
        <p:nvSpPr>
          <p:cNvPr id="9" name="Ovale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10" name="Ovale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Zone de texte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fr-FR" sz="1200" noProof="0">
                <a:solidFill>
                  <a:schemeClr val="tx2"/>
                </a:solidFill>
                <a:latin typeface="+mj-lt"/>
              </a:rPr>
              <a:t>Votre logo ou nom ici</a:t>
            </a:r>
          </a:p>
        </p:txBody>
      </p:sp>
      <p:sp>
        <p:nvSpPr>
          <p:cNvPr id="14" name="Ovale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50" r:id="rId4"/>
    <p:sldLayoutId id="2147483652" r:id="rId5"/>
    <p:sldLayoutId id="2147483656" r:id="rId6"/>
    <p:sldLayoutId id="2147483657" r:id="rId7"/>
    <p:sldLayoutId id="2147483665" r:id="rId8"/>
    <p:sldLayoutId id="2147483666" r:id="rId9"/>
    <p:sldLayoutId id="2147483667" r:id="rId10"/>
    <p:sldLayoutId id="2147483668" r:id="rId11"/>
    <p:sldLayoutId id="2147483669" r:id="rId12"/>
    <p:sldLayoutId id="2147483671" r:id="rId13"/>
    <p:sldLayoutId id="2147483653" r:id="rId14"/>
    <p:sldLayoutId id="2147483672" r:id="rId15"/>
    <p:sldLayoutId id="2147483673" r:id="rId16"/>
    <p:sldLayoutId id="2147483674" r:id="rId17"/>
    <p:sldLayoutId id="2147483677" r:id="rId18"/>
    <p:sldLayoutId id="2147483654" r:id="rId19"/>
    <p:sldLayoutId id="2147483660" r:id="rId20"/>
    <p:sldLayoutId id="2147483661" r:id="rId21"/>
    <p:sldLayoutId id="2147483680" r:id="rId22"/>
    <p:sldLayoutId id="2147483681"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3.sv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7.svg"/><Relationship Id="rId11" Type="http://schemas.openxmlformats.org/officeDocument/2006/relationships/hyperlink" Target="http://www.fabrikcam.com/" TargetMode="External"/><Relationship Id="rId5" Type="http://schemas.openxmlformats.org/officeDocument/2006/relationships/image" Target="../media/image22.png"/><Relationship Id="rId10" Type="http://schemas.openxmlformats.org/officeDocument/2006/relationships/image" Target="../media/image61.sv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r-fr.facebook.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Espace réservé d’image 43">
            <a:extLst>
              <a:ext uri="{FF2B5EF4-FFF2-40B4-BE49-F238E27FC236}">
                <a16:creationId xmlns:a16="http://schemas.microsoft.com/office/drawing/2014/main" id="{1583F255-AF13-4756-96C9-236AB3183BB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997423" y="164976"/>
            <a:ext cx="10023725" cy="6684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re 5">
            <a:extLst>
              <a:ext uri="{FF2B5EF4-FFF2-40B4-BE49-F238E27FC236}">
                <a16:creationId xmlns:a16="http://schemas.microsoft.com/office/drawing/2014/main" id="{2E3EA56B-BEB0-4656-A20B-D15F03B7ACA1}"/>
              </a:ext>
            </a:extLst>
          </p:cNvPr>
          <p:cNvSpPr>
            <a:spLocks noGrp="1"/>
          </p:cNvSpPr>
          <p:nvPr>
            <p:ph type="ctrTitle"/>
          </p:nvPr>
        </p:nvSpPr>
        <p:spPr/>
        <p:txBody>
          <a:bodyPr rtlCol="0"/>
          <a:lstStyle/>
          <a:p>
            <a:pPr rtl="0"/>
            <a:r>
              <a:rPr lang="fr-FR" dirty="0" smtClean="0"/>
              <a:t>CAHIER DES CHARGES</a:t>
            </a:r>
            <a:endParaRPr lang="fr-FR" dirty="0"/>
          </a:p>
        </p:txBody>
      </p:sp>
      <p:cxnSp>
        <p:nvCxnSpPr>
          <p:cNvPr id="15" name="Connecteur droit 14" descr="Ligne de séparation">
            <a:extLst>
              <a:ext uri="{FF2B5EF4-FFF2-40B4-BE49-F238E27FC236}">
                <a16:creationId xmlns:a16="http://schemas.microsoft.com/office/drawing/2014/main" id="{E99227BA-E7FE-418C-A9C9-21C49E9DFD38}"/>
              </a:ext>
              <a:ext uri="{C183D7F6-B498-43B3-948B-1728B52AA6E4}">
                <adec:decorative xmlns:adec="http://schemas.microsoft.com/office/drawing/2017/decorative" xmlns="" val="1"/>
              </a:ext>
            </a:extLst>
          </p:cNvPr>
          <p:cNvCxnSpPr>
            <a:cxnSpLocks/>
          </p:cNvCxnSpPr>
          <p:nvPr/>
        </p:nvCxnSpPr>
        <p:spPr>
          <a:xfrm>
            <a:off x="7777113" y="2407072"/>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Sous-titre 6">
            <a:extLst>
              <a:ext uri="{FF2B5EF4-FFF2-40B4-BE49-F238E27FC236}">
                <a16:creationId xmlns:a16="http://schemas.microsoft.com/office/drawing/2014/main" id="{DA0FE6D5-D475-4CBB-A6C2-E3D991A36891}"/>
              </a:ext>
            </a:extLst>
          </p:cNvPr>
          <p:cNvSpPr>
            <a:spLocks noGrp="1"/>
          </p:cNvSpPr>
          <p:nvPr>
            <p:ph type="subTitle" idx="1"/>
          </p:nvPr>
        </p:nvSpPr>
        <p:spPr/>
        <p:txBody>
          <a:bodyPr rtlCol="0"/>
          <a:lstStyle/>
          <a:p>
            <a:pPr rtl="0"/>
            <a:r>
              <a:rPr lang="fr-FR" dirty="0" smtClean="0"/>
              <a:t>Entreprise </a:t>
            </a:r>
            <a:r>
              <a:rPr lang="fr-FR" dirty="0" err="1" smtClean="0"/>
              <a:t>Animalin</a:t>
            </a:r>
            <a:endParaRPr lang="fr-FR" dirty="0" smtClean="0"/>
          </a:p>
          <a:p>
            <a:pPr rtl="0"/>
            <a:r>
              <a:rPr lang="fr-FR" dirty="0" smtClean="0"/>
              <a:t>81000 Albi</a:t>
            </a:r>
            <a:endParaRPr lang="fr-FR" dirty="0"/>
          </a:p>
        </p:txBody>
      </p:sp>
      <p:grpSp>
        <p:nvGrpSpPr>
          <p:cNvPr id="34" name="Groupe 33" title="forme géométrique">
            <a:extLst>
              <a:ext uri="{FF2B5EF4-FFF2-40B4-BE49-F238E27FC236}">
                <a16:creationId xmlns:a16="http://schemas.microsoft.com/office/drawing/2014/main" id="{F83DDF3D-91CE-40FB-BC3D-FFB1B5D89E47}"/>
              </a:ext>
            </a:extLst>
          </p:cNvPr>
          <p:cNvGrpSpPr/>
          <p:nvPr/>
        </p:nvGrpSpPr>
        <p:grpSpPr>
          <a:xfrm rot="14400000">
            <a:off x="2652367" y="2055974"/>
            <a:ext cx="1166491" cy="1379850"/>
            <a:chOff x="2451164" y="891257"/>
            <a:chExt cx="2066510" cy="2444489"/>
          </a:xfrm>
        </p:grpSpPr>
        <p:sp>
          <p:nvSpPr>
            <p:cNvPr id="47" name="Forme libre : Forme 46">
              <a:extLst>
                <a:ext uri="{FF2B5EF4-FFF2-40B4-BE49-F238E27FC236}">
                  <a16:creationId xmlns:a16="http://schemas.microsoft.com/office/drawing/2014/main" id="{B6D0B8EE-8E06-4051-87BF-62C153F3FBBB}"/>
                </a:ext>
              </a:extLst>
            </p:cNvPr>
            <p:cNvSpPr/>
            <p:nvPr/>
          </p:nvSpPr>
          <p:spPr>
            <a:xfrm rot="4308689">
              <a:off x="2494071" y="8483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Forme libre : Forme 11">
              <a:extLst>
                <a:ext uri="{FF2B5EF4-FFF2-40B4-BE49-F238E27FC236}">
                  <a16:creationId xmlns:a16="http://schemas.microsoft.com/office/drawing/2014/main" id="{298CE312-D679-4677-A70A-DD8680158C70}"/>
                </a:ext>
              </a:extLst>
            </p:cNvPr>
            <p:cNvSpPr/>
            <p:nvPr/>
          </p:nvSpPr>
          <p:spPr>
            <a:xfrm rot="17100000">
              <a:off x="2845997" y="2637537"/>
              <a:ext cx="749854" cy="646563"/>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pic>
        <p:nvPicPr>
          <p:cNvPr id="13" name="Espace réservé pour une image  12"/>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7620" b="7620"/>
          <a:stretch>
            <a:fillRect/>
          </a:stretch>
        </p:blipFill>
        <p:spPr>
          <a:xfrm>
            <a:off x="8302445" y="2329994"/>
            <a:ext cx="1270517" cy="1177268"/>
          </a:xfrm>
        </p:spPr>
      </p:pic>
    </p:spTree>
    <p:extLst>
      <p:ext uri="{BB962C8B-B14F-4D97-AF65-F5344CB8AC3E}">
        <p14:creationId xmlns:p14="http://schemas.microsoft.com/office/powerpoint/2010/main" val="402628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pPr rtl="0"/>
            <a:r>
              <a:rPr lang="fr-FR" dirty="0" smtClean="0"/>
              <a:t>L’arborescence du site</a:t>
            </a:r>
            <a:endParaRPr lang="fr-FR" dirty="0"/>
          </a:p>
        </p:txBody>
      </p:sp>
      <p:pic>
        <p:nvPicPr>
          <p:cNvPr id="24" name="Espace réservé d’image 23">
            <a:extLst>
              <a:ext uri="{FF2B5EF4-FFF2-40B4-BE49-F238E27FC236}">
                <a16:creationId xmlns:a16="http://schemas.microsoft.com/office/drawing/2014/main" id="{0ED97842-6676-4F84-821B-4640F5BEECC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108358" y="1404851"/>
            <a:ext cx="6317983" cy="3374967"/>
          </a:xfrm>
          <a:prstGeom prst="roundRect">
            <a:avLst>
              <a:gd name="adj" fmla="val 0"/>
            </a:avLst>
          </a:prstGeom>
        </p:spPr>
      </p:pic>
      <p:sp>
        <p:nvSpPr>
          <p:cNvPr id="4" name="Espace réservé du numéro de diapositive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rtlCol="0"/>
          <a:lstStyle/>
          <a:p>
            <a:pPr rtl="0"/>
            <a:fld id="{19B51A1E-902D-48AF-9020-955120F399B6}" type="slidenum">
              <a:rPr lang="fr-FR" smtClean="0"/>
              <a:pPr rtl="0"/>
              <a:t>10</a:t>
            </a:fld>
            <a:endParaRPr lang="fr-FR"/>
          </a:p>
        </p:txBody>
      </p:sp>
    </p:spTree>
    <p:extLst>
      <p:ext uri="{BB962C8B-B14F-4D97-AF65-F5344CB8AC3E}">
        <p14:creationId xmlns:p14="http://schemas.microsoft.com/office/powerpoint/2010/main" val="3797378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Budget</a:t>
            </a:r>
            <a:endParaRPr lang="fr-FR" dirty="0">
              <a:solidFill>
                <a:schemeClr val="tx2"/>
              </a:solidFill>
            </a:endParaRPr>
          </a:p>
        </p:txBody>
      </p:sp>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11</a:t>
            </a:fld>
            <a:endParaRPr lang="fr-FR" noProof="0"/>
          </a:p>
        </p:txBody>
      </p:sp>
      <p:sp>
        <p:nvSpPr>
          <p:cNvPr id="5" name="Espace réservé du texte 4"/>
          <p:cNvSpPr>
            <a:spLocks noGrp="1"/>
          </p:cNvSpPr>
          <p:nvPr>
            <p:ph type="body" sz="quarter" idx="12"/>
          </p:nvPr>
        </p:nvSpPr>
        <p:spPr>
          <a:xfrm>
            <a:off x="9231682" y="1152526"/>
            <a:ext cx="2540318" cy="2197504"/>
          </a:xfrm>
        </p:spPr>
        <p:txBody>
          <a:bodyPr/>
          <a:lstStyle/>
          <a:p>
            <a:pPr marL="0" indent="0" algn="ctr">
              <a:buNone/>
            </a:pPr>
            <a:endParaRPr lang="fr-FR" b="1" dirty="0" smtClean="0"/>
          </a:p>
          <a:p>
            <a:pPr marL="0" indent="0" algn="ctr">
              <a:buNone/>
            </a:pPr>
            <a:endParaRPr lang="fr-FR" b="1" dirty="0"/>
          </a:p>
          <a:p>
            <a:pPr marL="0" indent="0" algn="ctr">
              <a:buNone/>
            </a:pPr>
            <a:endParaRPr lang="fr-FR" b="1" dirty="0" smtClean="0"/>
          </a:p>
          <a:p>
            <a:pPr marL="0" indent="0" algn="ctr">
              <a:buNone/>
            </a:pPr>
            <a:r>
              <a:rPr lang="fr-FR" b="1" dirty="0" smtClean="0"/>
              <a:t>Chiffrage du site </a:t>
            </a:r>
            <a:endParaRPr lang="fr-FR" b="1" dirty="0"/>
          </a:p>
        </p:txBody>
      </p:sp>
      <p:pic>
        <p:nvPicPr>
          <p:cNvPr id="8" name="Espace réservé du contenu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6512" y="864000"/>
            <a:ext cx="3890619" cy="5506483"/>
          </a:xfr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642" y="120729"/>
            <a:ext cx="4568895" cy="6466461"/>
          </a:xfrm>
          <a:prstGeom prst="rect">
            <a:avLst/>
          </a:prstGeom>
        </p:spPr>
      </p:pic>
    </p:spTree>
    <p:extLst>
      <p:ext uri="{BB962C8B-B14F-4D97-AF65-F5344CB8AC3E}">
        <p14:creationId xmlns:p14="http://schemas.microsoft.com/office/powerpoint/2010/main" val="2991143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Budget</a:t>
            </a:r>
            <a:endParaRPr lang="fr-FR" dirty="0">
              <a:solidFill>
                <a:schemeClr val="tx2"/>
              </a:solidFill>
            </a:endParaRPr>
          </a:p>
        </p:txBody>
      </p:sp>
      <p:pic>
        <p:nvPicPr>
          <p:cNvPr id="6" name="Espace réservé du contenu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6359" y="1152525"/>
            <a:ext cx="3562995" cy="5038725"/>
          </a:xfrm>
        </p:spPr>
      </p:pic>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12</a:t>
            </a:fld>
            <a:endParaRPr lang="fr-FR" noProof="0"/>
          </a:p>
        </p:txBody>
      </p:sp>
      <p:sp>
        <p:nvSpPr>
          <p:cNvPr id="5" name="Espace réservé du texte 4"/>
          <p:cNvSpPr>
            <a:spLocks noGrp="1"/>
          </p:cNvSpPr>
          <p:nvPr>
            <p:ph type="body" sz="quarter" idx="12"/>
          </p:nvPr>
        </p:nvSpPr>
        <p:spPr/>
        <p:txBody>
          <a:bodyPr/>
          <a:lstStyle/>
          <a:p>
            <a:endParaRPr lang="fr-FR" sz="2000" b="1" dirty="0" smtClean="0"/>
          </a:p>
          <a:p>
            <a:pPr marL="0" indent="0">
              <a:buNone/>
            </a:pPr>
            <a:endParaRPr lang="fr-FR" sz="2000" b="1" dirty="0" smtClean="0"/>
          </a:p>
          <a:p>
            <a:pPr marL="0" indent="0">
              <a:buNone/>
            </a:pPr>
            <a:endParaRPr lang="fr-FR" sz="2000" b="1" dirty="0"/>
          </a:p>
          <a:p>
            <a:pPr marL="0" indent="0">
              <a:buNone/>
            </a:pPr>
            <a:endParaRPr lang="fr-FR" sz="2000" b="1" dirty="0" smtClean="0"/>
          </a:p>
          <a:p>
            <a:pPr marL="0" indent="0">
              <a:buNone/>
            </a:pPr>
            <a:endParaRPr lang="fr-FR" sz="2000" b="1" dirty="0"/>
          </a:p>
          <a:p>
            <a:pPr marL="0" indent="0" algn="ctr">
              <a:buNone/>
            </a:pPr>
            <a:r>
              <a:rPr lang="fr-FR" sz="2000" b="1" dirty="0" smtClean="0"/>
              <a:t>Facturation mensuel pour l’hébergement</a:t>
            </a:r>
            <a:endParaRPr lang="fr-FR" sz="2000" b="1" dirty="0"/>
          </a:p>
        </p:txBody>
      </p:sp>
    </p:spTree>
    <p:extLst>
      <p:ext uri="{BB962C8B-B14F-4D97-AF65-F5344CB8AC3E}">
        <p14:creationId xmlns:p14="http://schemas.microsoft.com/office/powerpoint/2010/main" val="1549563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Délais</a:t>
            </a:r>
            <a:endParaRPr lang="fr-FR" dirty="0">
              <a:solidFill>
                <a:schemeClr val="tx2"/>
              </a:solidFill>
            </a:endParaRPr>
          </a:p>
        </p:txBody>
      </p:sp>
      <p:pic>
        <p:nvPicPr>
          <p:cNvPr id="6" name="Espace réservé du contenu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01107" y="579647"/>
            <a:ext cx="7482137" cy="5611604"/>
          </a:xfrm>
        </p:spPr>
      </p:pic>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13</a:t>
            </a:fld>
            <a:endParaRPr lang="fr-FR" noProof="0"/>
          </a:p>
        </p:txBody>
      </p:sp>
    </p:spTree>
    <p:extLst>
      <p:ext uri="{BB962C8B-B14F-4D97-AF65-F5344CB8AC3E}">
        <p14:creationId xmlns:p14="http://schemas.microsoft.com/office/powerpoint/2010/main" val="2116423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32000" y="2121817"/>
            <a:ext cx="11340000" cy="3299928"/>
          </a:xfrm>
        </p:spPr>
        <p:txBody>
          <a:bodyPr/>
          <a:lstStyle/>
          <a:p>
            <a:r>
              <a:rPr lang="fr-FR" dirty="0"/>
              <a:t>	Validation du cahier des charges</a:t>
            </a:r>
          </a:p>
          <a:p>
            <a:r>
              <a:rPr lang="fr-FR" dirty="0"/>
              <a:t>	Devis </a:t>
            </a:r>
          </a:p>
          <a:p>
            <a:r>
              <a:rPr lang="fr-FR" dirty="0"/>
              <a:t>	Spécifications techniques et fonctionnelle</a:t>
            </a:r>
          </a:p>
          <a:p>
            <a:r>
              <a:rPr lang="fr-FR" dirty="0"/>
              <a:t>	Code source</a:t>
            </a:r>
          </a:p>
          <a:p>
            <a:r>
              <a:rPr lang="fr-FR" dirty="0"/>
              <a:t>	Documentation (utilisateur, technique)</a:t>
            </a:r>
          </a:p>
          <a:p>
            <a:r>
              <a:rPr lang="fr-FR" dirty="0"/>
              <a:t>	Rapport d’analyse (test, qualité)</a:t>
            </a:r>
          </a:p>
          <a:p>
            <a:endParaRPr lang="fr-FR" dirty="0"/>
          </a:p>
        </p:txBody>
      </p:sp>
      <p:sp>
        <p:nvSpPr>
          <p:cNvPr id="2" name="Titre 1"/>
          <p:cNvSpPr>
            <a:spLocks noGrp="1"/>
          </p:cNvSpPr>
          <p:nvPr>
            <p:ph type="title"/>
          </p:nvPr>
        </p:nvSpPr>
        <p:spPr/>
        <p:txBody>
          <a:bodyPr/>
          <a:lstStyle/>
          <a:p>
            <a:r>
              <a:rPr lang="fr-FR" dirty="0" smtClean="0">
                <a:solidFill>
                  <a:schemeClr val="tx2"/>
                </a:solidFill>
              </a:rPr>
              <a:t>LES LIVRABLES</a:t>
            </a:r>
            <a:endParaRPr lang="fr-FR" dirty="0">
              <a:solidFill>
                <a:schemeClr val="tx2"/>
              </a:solidFill>
            </a:endParaRPr>
          </a:p>
        </p:txBody>
      </p:sp>
      <p:sp>
        <p:nvSpPr>
          <p:cNvPr id="3" name="Espace réservé du numéro de diapositive 2"/>
          <p:cNvSpPr>
            <a:spLocks noGrp="1"/>
          </p:cNvSpPr>
          <p:nvPr>
            <p:ph type="sldNum" sz="quarter" idx="11"/>
          </p:nvPr>
        </p:nvSpPr>
        <p:spPr/>
        <p:txBody>
          <a:bodyPr/>
          <a:lstStyle/>
          <a:p>
            <a:pPr rtl="0"/>
            <a:fld id="{19B51A1E-902D-48AF-9020-955120F399B6}" type="slidenum">
              <a:rPr lang="fr-FR" noProof="0" smtClean="0"/>
              <a:pPr rtl="0"/>
              <a:t>14</a:t>
            </a:fld>
            <a:endParaRPr lang="fr-FR" noProof="0"/>
          </a:p>
        </p:txBody>
      </p:sp>
    </p:spTree>
    <p:extLst>
      <p:ext uri="{BB962C8B-B14F-4D97-AF65-F5344CB8AC3E}">
        <p14:creationId xmlns:p14="http://schemas.microsoft.com/office/powerpoint/2010/main" val="3100261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tx2"/>
                </a:solidFill>
              </a:rPr>
              <a:t>Annexes</a:t>
            </a:r>
            <a:endParaRPr lang="fr-FR" dirty="0">
              <a:solidFill>
                <a:schemeClr val="tx2"/>
              </a:solidFill>
            </a:endParaRPr>
          </a:p>
        </p:txBody>
      </p:sp>
      <p:sp>
        <p:nvSpPr>
          <p:cNvPr id="3" name="Espace réservé du numéro de diapositive 2"/>
          <p:cNvSpPr>
            <a:spLocks noGrp="1"/>
          </p:cNvSpPr>
          <p:nvPr>
            <p:ph type="sldNum" sz="quarter" idx="11"/>
          </p:nvPr>
        </p:nvSpPr>
        <p:spPr/>
        <p:txBody>
          <a:bodyPr/>
          <a:lstStyle/>
          <a:p>
            <a:pPr rtl="0"/>
            <a:fld id="{19B51A1E-902D-48AF-9020-955120F399B6}" type="slidenum">
              <a:rPr lang="fr-FR" noProof="0" smtClean="0"/>
              <a:pPr rtl="0"/>
              <a:t>15</a:t>
            </a:fld>
            <a:endParaRPr lang="fr-FR" noProof="0"/>
          </a:p>
        </p:txBody>
      </p:sp>
      <p:sp>
        <p:nvSpPr>
          <p:cNvPr id="4" name="ZoneTexte 3"/>
          <p:cNvSpPr txBox="1"/>
          <p:nvPr/>
        </p:nvSpPr>
        <p:spPr>
          <a:xfrm>
            <a:off x="864524" y="1546167"/>
            <a:ext cx="10465723" cy="3516284"/>
          </a:xfrm>
          <a:prstGeom prst="rect">
            <a:avLst/>
          </a:prstGeom>
          <a:noFill/>
        </p:spPr>
        <p:txBody>
          <a:bodyPr wrap="square" lIns="0" tIns="0" rIns="0" bIns="0" rtlCol="0">
            <a:noAutofit/>
          </a:bodyPr>
          <a:lstStyle/>
          <a:p>
            <a:pPr algn="l"/>
            <a:r>
              <a:rPr lang="fr-FR" sz="1600" dirty="0" smtClean="0"/>
              <a:t>Les coordonnées de l’établissement </a:t>
            </a:r>
            <a:r>
              <a:rPr lang="fr-FR" sz="1600" dirty="0" err="1" smtClean="0"/>
              <a:t>Animalin</a:t>
            </a:r>
            <a:endParaRPr lang="fr-FR" sz="1600" dirty="0" smtClean="0"/>
          </a:p>
          <a:p>
            <a:pPr algn="l"/>
            <a:r>
              <a:rPr lang="fr-FR" sz="1600" dirty="0" smtClean="0"/>
              <a:t>Coordonnées chef équipe </a:t>
            </a:r>
            <a:r>
              <a:rPr lang="fr-FR" sz="1600" dirty="0" err="1" smtClean="0"/>
              <a:t>Dream</a:t>
            </a:r>
            <a:r>
              <a:rPr lang="fr-FR" sz="1600" dirty="0" smtClean="0"/>
              <a:t> team</a:t>
            </a:r>
          </a:p>
          <a:p>
            <a:pPr algn="l"/>
            <a:r>
              <a:rPr lang="fr-FR" sz="1600" dirty="0" smtClean="0">
                <a:latin typeface="+mn-lt"/>
              </a:rPr>
              <a:t>Les photos des produits animaliers envoyés par Mr Dupont</a:t>
            </a:r>
          </a:p>
          <a:p>
            <a:pPr algn="l"/>
            <a:r>
              <a:rPr lang="fr-FR" sz="1600" dirty="0" smtClean="0"/>
              <a:t>Coordonnées des fournisseurs de </a:t>
            </a:r>
            <a:r>
              <a:rPr lang="fr-FR" sz="1600" dirty="0" err="1" smtClean="0"/>
              <a:t>Animalin</a:t>
            </a:r>
            <a:endParaRPr lang="fr-FR" sz="1600" dirty="0" smtClean="0"/>
          </a:p>
          <a:p>
            <a:pPr algn="l"/>
            <a:r>
              <a:rPr lang="fr-FR" sz="1600" dirty="0" smtClean="0">
                <a:latin typeface="+mn-lt"/>
              </a:rPr>
              <a:t>Coordonnées du commercial de la société </a:t>
            </a:r>
            <a:r>
              <a:rPr lang="fr-FR" sz="1600" dirty="0" err="1" smtClean="0">
                <a:latin typeface="+mn-lt"/>
              </a:rPr>
              <a:t>Hostinger</a:t>
            </a:r>
            <a:r>
              <a:rPr lang="fr-FR" sz="1600" dirty="0" smtClean="0">
                <a:latin typeface="+mn-lt"/>
              </a:rPr>
              <a:t> (hébergement du site)</a:t>
            </a:r>
          </a:p>
          <a:p>
            <a:pPr algn="l"/>
            <a:endParaRPr lang="fr-FR" sz="1600" dirty="0" smtClean="0">
              <a:latin typeface="+mn-lt"/>
            </a:endParaRPr>
          </a:p>
        </p:txBody>
      </p:sp>
    </p:spTree>
    <p:extLst>
      <p:ext uri="{BB962C8B-B14F-4D97-AF65-F5344CB8AC3E}">
        <p14:creationId xmlns:p14="http://schemas.microsoft.com/office/powerpoint/2010/main" val="3277211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Feuilles">
            <a:extLst>
              <a:ext uri="{FF2B5EF4-FFF2-40B4-BE49-F238E27FC236}">
                <a16:creationId xmlns:a16="http://schemas.microsoft.com/office/drawing/2014/main" id="{C6EF0DE7-33B5-D141-BBF6-CAB5BBE6411B}"/>
              </a:ext>
            </a:extLst>
          </p:cNvPr>
          <p:cNvPicPr>
            <a:picLocks noGrp="1" noChangeAspect="1"/>
          </p:cNvPicPr>
          <p:nvPr>
            <p:ph type="pic" sz="quarter" idx="12"/>
          </p:nvPr>
        </p:nvPicPr>
        <p:blipFill>
          <a:blip r:embed="rId3"/>
          <a:srcRect l="11" r="11"/>
          <a:stretch>
            <a:fillRect/>
          </a:stretch>
        </p:blipFill>
        <p:spPr/>
      </p:pic>
      <p:sp>
        <p:nvSpPr>
          <p:cNvPr id="3" name="Titre 2">
            <a:extLst>
              <a:ext uri="{FF2B5EF4-FFF2-40B4-BE49-F238E27FC236}">
                <a16:creationId xmlns:a16="http://schemas.microsoft.com/office/drawing/2014/main" id="{EBDC24D3-EEF0-4B69-A174-E4DFF7884894}"/>
              </a:ext>
            </a:extLst>
          </p:cNvPr>
          <p:cNvSpPr>
            <a:spLocks noGrp="1"/>
          </p:cNvSpPr>
          <p:nvPr>
            <p:ph type="ctrTitle"/>
          </p:nvPr>
        </p:nvSpPr>
        <p:spPr/>
        <p:txBody>
          <a:bodyPr bIns="72000" rtlCol="0"/>
          <a:lstStyle/>
          <a:p>
            <a:pPr rtl="0"/>
            <a:r>
              <a:rPr lang="fr-FR" sz="4400" dirty="0"/>
              <a:t>Merci de votre attention</a:t>
            </a:r>
          </a:p>
        </p:txBody>
      </p:sp>
      <p:cxnSp>
        <p:nvCxnSpPr>
          <p:cNvPr id="5" name="Connecteur droit 4" descr="Ligne de séparation">
            <a:extLst>
              <a:ext uri="{FF2B5EF4-FFF2-40B4-BE49-F238E27FC236}">
                <a16:creationId xmlns:a16="http://schemas.microsoft.com/office/drawing/2014/main" id="{FE07C9EC-5158-440C-995A-EAC50D3E05DA}"/>
              </a:ext>
              <a:ext uri="{C183D7F6-B498-43B3-948B-1728B52AA6E4}">
                <adec:decorative xmlns:adec="http://schemas.microsoft.com/office/drawing/2017/decorative" xmlns=""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Espace réservé d’image 28">
            <a:extLst>
              <a:ext uri="{FF2B5EF4-FFF2-40B4-BE49-F238E27FC236}">
                <a16:creationId xmlns:a16="http://schemas.microsoft.com/office/drawing/2014/main" id="{F7A1C9A3-D9CA-3245-A622-A160A2C4AC84}"/>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8367064" y="2591534"/>
            <a:ext cx="740055" cy="696523"/>
          </a:xfrm>
        </p:spPr>
      </p:pic>
      <p:sp>
        <p:nvSpPr>
          <p:cNvPr id="7" name="Sous-titre 6">
            <a:extLst>
              <a:ext uri="{FF2B5EF4-FFF2-40B4-BE49-F238E27FC236}">
                <a16:creationId xmlns:a16="http://schemas.microsoft.com/office/drawing/2014/main" id="{ACCCCDAD-0E0B-437F-8CAA-0536470B2E2F}"/>
              </a:ext>
            </a:extLst>
          </p:cNvPr>
          <p:cNvSpPr>
            <a:spLocks noGrp="1"/>
          </p:cNvSpPr>
          <p:nvPr>
            <p:ph type="subTitle" idx="1"/>
          </p:nvPr>
        </p:nvSpPr>
        <p:spPr/>
        <p:txBody>
          <a:bodyPr rtlCol="0"/>
          <a:lstStyle/>
          <a:p>
            <a:pPr rtl="0"/>
            <a:r>
              <a:rPr lang="fr-FR" dirty="0" smtClean="0"/>
              <a:t>Directeur</a:t>
            </a:r>
            <a:endParaRPr lang="fr-FR" dirty="0"/>
          </a:p>
        </p:txBody>
      </p:sp>
      <p:pic>
        <p:nvPicPr>
          <p:cNvPr id="13" name="Graphisme 12" descr="Utilisateur" title="Icône - Nom du présentateur">
            <a:extLst>
              <a:ext uri="{FF2B5EF4-FFF2-40B4-BE49-F238E27FC236}">
                <a16:creationId xmlns:a16="http://schemas.microsoft.com/office/drawing/2014/main" id="{708AF784-88DE-4E89-A28B-BECD54FC11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7284624" y="3886690"/>
            <a:ext cx="164463" cy="164463"/>
          </a:xfrm>
          <a:prstGeom prst="rect">
            <a:avLst/>
          </a:prstGeom>
        </p:spPr>
      </p:pic>
      <p:sp>
        <p:nvSpPr>
          <p:cNvPr id="9" name="Espace réservé du texte 8">
            <a:extLst>
              <a:ext uri="{FF2B5EF4-FFF2-40B4-BE49-F238E27FC236}">
                <a16:creationId xmlns:a16="http://schemas.microsoft.com/office/drawing/2014/main" id="{650F9D0C-7F14-4B83-A0A3-5710128C815A}"/>
              </a:ext>
            </a:extLst>
          </p:cNvPr>
          <p:cNvSpPr>
            <a:spLocks noGrp="1"/>
          </p:cNvSpPr>
          <p:nvPr>
            <p:ph type="body" sz="quarter" idx="13"/>
          </p:nvPr>
        </p:nvSpPr>
        <p:spPr/>
        <p:txBody>
          <a:bodyPr rtlCol="0"/>
          <a:lstStyle/>
          <a:p>
            <a:pPr rtl="0"/>
            <a:r>
              <a:rPr lang="fr-FR" dirty="0" smtClean="0"/>
              <a:t>+08 36 65 65 65</a:t>
            </a:r>
            <a:endParaRPr lang="fr-FR" dirty="0"/>
          </a:p>
        </p:txBody>
      </p:sp>
      <p:pic>
        <p:nvPicPr>
          <p:cNvPr id="15" name="Graphisme 14" descr="Smartphone" title="Icône - Numéro de téléphone du présentateur">
            <a:extLst>
              <a:ext uri="{FF2B5EF4-FFF2-40B4-BE49-F238E27FC236}">
                <a16:creationId xmlns:a16="http://schemas.microsoft.com/office/drawing/2014/main" id="{E276E47B-4C08-4FEC-AAE8-3DCCBA7EE72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7284624" y="4196776"/>
            <a:ext cx="164463" cy="164463"/>
          </a:xfrm>
          <a:prstGeom prst="rect">
            <a:avLst/>
          </a:prstGeom>
        </p:spPr>
      </p:pic>
      <p:sp>
        <p:nvSpPr>
          <p:cNvPr id="10" name="Espace réservé du texte 9">
            <a:extLst>
              <a:ext uri="{FF2B5EF4-FFF2-40B4-BE49-F238E27FC236}">
                <a16:creationId xmlns:a16="http://schemas.microsoft.com/office/drawing/2014/main" id="{2EF9E03C-A81E-4083-9F20-EF8FFAF5914D}"/>
              </a:ext>
            </a:extLst>
          </p:cNvPr>
          <p:cNvSpPr>
            <a:spLocks noGrp="1"/>
          </p:cNvSpPr>
          <p:nvPr>
            <p:ph type="body" sz="quarter" idx="14"/>
          </p:nvPr>
        </p:nvSpPr>
        <p:spPr/>
        <p:txBody>
          <a:bodyPr rtlCol="0"/>
          <a:lstStyle/>
          <a:p>
            <a:pPr rtl="0"/>
            <a:r>
              <a:rPr lang="fr-FR" dirty="0" smtClean="0"/>
              <a:t>Dream-team</a:t>
            </a:r>
            <a:r>
              <a:rPr lang="fr-FR" dirty="0" smtClean="0"/>
              <a:t>@email.com</a:t>
            </a:r>
            <a:endParaRPr lang="fr-FR" dirty="0"/>
          </a:p>
        </p:txBody>
      </p:sp>
      <p:pic>
        <p:nvPicPr>
          <p:cNvPr id="14" name="Graphisme 13" descr="Enveloppe" title="Icône - Adresse e-mail du présentateur">
            <a:extLst>
              <a:ext uri="{FF2B5EF4-FFF2-40B4-BE49-F238E27FC236}">
                <a16:creationId xmlns:a16="http://schemas.microsoft.com/office/drawing/2014/main" id="{4F2D4997-93AD-4A62-8488-4572923DB81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7284624" y="4530964"/>
            <a:ext cx="164463" cy="164463"/>
          </a:xfrm>
          <a:prstGeom prst="rect">
            <a:avLst/>
          </a:prstGeom>
        </p:spPr>
      </p:pic>
      <p:sp>
        <p:nvSpPr>
          <p:cNvPr id="26" name="Espace réservé du texte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rtlCol="0"/>
          <a:lstStyle/>
          <a:p>
            <a:pPr rtl="0"/>
            <a:r>
              <a:rPr lang="fr-FR" dirty="0" smtClean="0">
                <a:hlinkClick r:id="rId11"/>
              </a:rPr>
              <a:t>www.dream-team.com</a:t>
            </a:r>
            <a:r>
              <a:rPr lang="fr-FR" dirty="0" smtClean="0"/>
              <a:t> </a:t>
            </a:r>
            <a:endParaRPr lang="fr-FR" dirty="0"/>
          </a:p>
        </p:txBody>
      </p:sp>
      <p:pic>
        <p:nvPicPr>
          <p:cNvPr id="30" name="Graphisme 29" descr="Monde">
            <a:extLst>
              <a:ext uri="{FF2B5EF4-FFF2-40B4-BE49-F238E27FC236}">
                <a16:creationId xmlns:a16="http://schemas.microsoft.com/office/drawing/2014/main" id="{07973E30-0C12-8442-90B5-47D1C45545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val="2490148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a:extLst>
              <a:ext uri="{FF2B5EF4-FFF2-40B4-BE49-F238E27FC236}">
                <a16:creationId xmlns:a16="http://schemas.microsoft.com/office/drawing/2014/main" id="{53133509-20D5-4185-9C05-B1A80E60C95C}"/>
              </a:ext>
            </a:extLst>
          </p:cNvPr>
          <p:cNvSpPr>
            <a:spLocks noGrp="1"/>
          </p:cNvSpPr>
          <p:nvPr>
            <p:ph type="title"/>
          </p:nvPr>
        </p:nvSpPr>
        <p:spPr/>
        <p:txBody>
          <a:bodyPr rtlCol="0"/>
          <a:lstStyle/>
          <a:p>
            <a:pPr rtl="0"/>
            <a:r>
              <a:rPr lang="fr-FR" dirty="0">
                <a:solidFill>
                  <a:schemeClr val="tx2"/>
                </a:solidFill>
              </a:rPr>
              <a:t>L’équipe</a:t>
            </a:r>
          </a:p>
        </p:txBody>
      </p:sp>
      <p:cxnSp>
        <p:nvCxnSpPr>
          <p:cNvPr id="39" name="Connecteur droit 38" descr="Première ligne de séparation sur la diapositive">
            <a:extLst>
              <a:ext uri="{FF2B5EF4-FFF2-40B4-BE49-F238E27FC236}">
                <a16:creationId xmlns:a16="http://schemas.microsoft.com/office/drawing/2014/main" id="{078DBC46-DC34-48E5-BBE3-9F20AB561A14}"/>
              </a:ext>
              <a:ext uri="{C183D7F6-B498-43B3-948B-1728B52AA6E4}">
                <adec:decorative xmlns:adec="http://schemas.microsoft.com/office/drawing/2017/decorative" xmlns="" val="1"/>
              </a:ext>
            </a:extLst>
          </p:cNvPr>
          <p:cNvCxnSpPr>
            <a:cxnSpLocks/>
          </p:cNvCxnSpPr>
          <p:nvPr/>
        </p:nvCxnSpPr>
        <p:spPr>
          <a:xfrm>
            <a:off x="2285956" y="2166417"/>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3" name="Espace réservé d’image 52">
            <a:extLst>
              <a:ext uri="{FF2B5EF4-FFF2-40B4-BE49-F238E27FC236}">
                <a16:creationId xmlns:a16="http://schemas.microsoft.com/office/drawing/2014/main" id="{1E9B4CEF-BF9B-4601-8DF1-55C239F0821E}"/>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tretch>
            <a:fillRect/>
          </a:stretch>
        </p:blipFill>
        <p:spPr>
          <a:xfrm>
            <a:off x="2625401" y="2163436"/>
            <a:ext cx="1229425" cy="1223960"/>
          </a:xfrm>
        </p:spPr>
      </p:pic>
      <p:sp>
        <p:nvSpPr>
          <p:cNvPr id="9" name="Espace réservé du texte 8">
            <a:extLst>
              <a:ext uri="{FF2B5EF4-FFF2-40B4-BE49-F238E27FC236}">
                <a16:creationId xmlns:a16="http://schemas.microsoft.com/office/drawing/2014/main" id="{F088C844-F0EB-4BFF-8CA0-174E0694F2A7}"/>
              </a:ext>
            </a:extLst>
          </p:cNvPr>
          <p:cNvSpPr>
            <a:spLocks noGrp="1"/>
          </p:cNvSpPr>
          <p:nvPr>
            <p:ph type="body" sz="quarter" idx="17"/>
          </p:nvPr>
        </p:nvSpPr>
        <p:spPr>
          <a:xfrm>
            <a:off x="2340112" y="3926335"/>
            <a:ext cx="1800000" cy="504000"/>
          </a:xfrm>
        </p:spPr>
        <p:txBody>
          <a:bodyPr rtlCol="0"/>
          <a:lstStyle/>
          <a:p>
            <a:pPr rtl="0"/>
            <a:r>
              <a:rPr lang="fr-FR" dirty="0" smtClean="0"/>
              <a:t>Anaïs</a:t>
            </a:r>
            <a:endParaRPr lang="fr-FR" dirty="0"/>
          </a:p>
        </p:txBody>
      </p:sp>
      <p:sp>
        <p:nvSpPr>
          <p:cNvPr id="25" name="Espace réservé du texte 24">
            <a:extLst>
              <a:ext uri="{FF2B5EF4-FFF2-40B4-BE49-F238E27FC236}">
                <a16:creationId xmlns:a16="http://schemas.microsoft.com/office/drawing/2014/main" id="{0E750D4C-962C-46B5-9F4D-AC491B64B345}"/>
              </a:ext>
            </a:extLst>
          </p:cNvPr>
          <p:cNvSpPr>
            <a:spLocks noGrp="1"/>
          </p:cNvSpPr>
          <p:nvPr>
            <p:ph type="body" sz="quarter" idx="12"/>
          </p:nvPr>
        </p:nvSpPr>
        <p:spPr/>
        <p:txBody>
          <a:bodyPr rtlCol="0"/>
          <a:lstStyle/>
          <a:p>
            <a:pPr rtl="0"/>
            <a:r>
              <a:rPr lang="fr-FR" dirty="0" smtClean="0"/>
              <a:t>Développeur</a:t>
            </a:r>
          </a:p>
          <a:p>
            <a:pPr rtl="0"/>
            <a:endParaRPr lang="fr-FR" dirty="0" smtClean="0"/>
          </a:p>
          <a:p>
            <a:pPr rtl="0"/>
            <a:endParaRPr lang="fr-FR" dirty="0"/>
          </a:p>
        </p:txBody>
      </p:sp>
      <p:cxnSp>
        <p:nvCxnSpPr>
          <p:cNvPr id="40" name="Connecteur droit 39" descr="Deuxième ligne de séparation sur la diapositive">
            <a:extLst>
              <a:ext uri="{FF2B5EF4-FFF2-40B4-BE49-F238E27FC236}">
                <a16:creationId xmlns:a16="http://schemas.microsoft.com/office/drawing/2014/main" id="{57D2FD2B-650B-4B33-9DC9-EB31F82F226A}"/>
              </a:ext>
              <a:ext uri="{C183D7F6-B498-43B3-948B-1728B52AA6E4}">
                <adec:decorative xmlns:adec="http://schemas.microsoft.com/office/drawing/2017/decorative" xmlns="" val="1"/>
              </a:ext>
            </a:extLst>
          </p:cNvPr>
          <p:cNvCxnSpPr>
            <a:cxnSpLocks/>
          </p:cNvCxnSpPr>
          <p:nvPr/>
        </p:nvCxnSpPr>
        <p:spPr>
          <a:xfrm>
            <a:off x="4194268" y="2166417"/>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5" name="Espace réservé d’image 54">
            <a:extLst>
              <a:ext uri="{FF2B5EF4-FFF2-40B4-BE49-F238E27FC236}">
                <a16:creationId xmlns:a16="http://schemas.microsoft.com/office/drawing/2014/main" id="{14FB4CC4-83B3-4ADC-B42C-B63F4C89C3D2}"/>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tretch>
            <a:fillRect/>
          </a:stretch>
        </p:blipFill>
        <p:spPr>
          <a:xfrm>
            <a:off x="4760187" y="2160704"/>
            <a:ext cx="776478" cy="1229425"/>
          </a:xfrm>
        </p:spPr>
      </p:pic>
      <p:sp>
        <p:nvSpPr>
          <p:cNvPr id="10" name="Espace réservé du texte 9">
            <a:extLst>
              <a:ext uri="{FF2B5EF4-FFF2-40B4-BE49-F238E27FC236}">
                <a16:creationId xmlns:a16="http://schemas.microsoft.com/office/drawing/2014/main" id="{12C65BA6-0A07-418E-8089-116A6F7B5085}"/>
              </a:ext>
            </a:extLst>
          </p:cNvPr>
          <p:cNvSpPr>
            <a:spLocks noGrp="1"/>
          </p:cNvSpPr>
          <p:nvPr>
            <p:ph type="body" sz="quarter" idx="18"/>
          </p:nvPr>
        </p:nvSpPr>
        <p:spPr>
          <a:xfrm>
            <a:off x="4248424" y="3926335"/>
            <a:ext cx="1800000" cy="504000"/>
          </a:xfrm>
        </p:spPr>
        <p:txBody>
          <a:bodyPr rtlCol="0"/>
          <a:lstStyle/>
          <a:p>
            <a:pPr rtl="0"/>
            <a:r>
              <a:rPr lang="fr-FR" dirty="0" smtClean="0"/>
              <a:t>Yannick</a:t>
            </a:r>
            <a:endParaRPr lang="fr-FR" dirty="0"/>
          </a:p>
        </p:txBody>
      </p:sp>
      <p:sp>
        <p:nvSpPr>
          <p:cNvPr id="26" name="Espace réservé du texte 25">
            <a:extLst>
              <a:ext uri="{FF2B5EF4-FFF2-40B4-BE49-F238E27FC236}">
                <a16:creationId xmlns:a16="http://schemas.microsoft.com/office/drawing/2014/main" id="{D3ACBC25-CDFD-40A5-9FF1-6FCE6F18D1A9}"/>
              </a:ext>
            </a:extLst>
          </p:cNvPr>
          <p:cNvSpPr>
            <a:spLocks noGrp="1"/>
          </p:cNvSpPr>
          <p:nvPr>
            <p:ph type="body" sz="quarter" idx="13"/>
          </p:nvPr>
        </p:nvSpPr>
        <p:spPr/>
        <p:txBody>
          <a:bodyPr rtlCol="0"/>
          <a:lstStyle/>
          <a:p>
            <a:pPr rtl="0"/>
            <a:r>
              <a:rPr lang="fr-FR" dirty="0" smtClean="0"/>
              <a:t>Développeur</a:t>
            </a:r>
            <a:endParaRPr lang="fr-FR" dirty="0"/>
          </a:p>
        </p:txBody>
      </p:sp>
      <p:cxnSp>
        <p:nvCxnSpPr>
          <p:cNvPr id="41" name="Connecteur droit 40" descr="Troisième ligne de séparation sur la diapositive">
            <a:extLst>
              <a:ext uri="{FF2B5EF4-FFF2-40B4-BE49-F238E27FC236}">
                <a16:creationId xmlns:a16="http://schemas.microsoft.com/office/drawing/2014/main" id="{9CDA13B4-C0CC-425B-B570-F7F7B5BC5241}"/>
              </a:ext>
              <a:ext uri="{C183D7F6-B498-43B3-948B-1728B52AA6E4}">
                <adec:decorative xmlns:adec="http://schemas.microsoft.com/office/drawing/2017/decorative" xmlns="" val="1"/>
              </a:ext>
            </a:extLst>
          </p:cNvPr>
          <p:cNvCxnSpPr>
            <a:cxnSpLocks/>
          </p:cNvCxnSpPr>
          <p:nvPr/>
        </p:nvCxnSpPr>
        <p:spPr>
          <a:xfrm>
            <a:off x="6102580" y="2166417"/>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7" name="Espace réservé d’image 56">
            <a:extLst>
              <a:ext uri="{FF2B5EF4-FFF2-40B4-BE49-F238E27FC236}">
                <a16:creationId xmlns:a16="http://schemas.microsoft.com/office/drawing/2014/main" id="{8146EA2C-9EA2-4418-9C07-E2D4CA16514C}"/>
              </a:ext>
            </a:extLst>
          </p:cNvPr>
          <p:cNvPicPr>
            <a:picLocks noGrp="1" noChangeAspect="1"/>
          </p:cNvPicPr>
          <p:nvPr>
            <p:ph type="pic" sz="quarter" idx="25"/>
          </p:nvPr>
        </p:nvPicPr>
        <p:blipFill>
          <a:blip r:embed="rId5">
            <a:extLst>
              <a:ext uri="{28A0092B-C50C-407E-A947-70E740481C1C}">
                <a14:useLocalDpi xmlns:a14="http://schemas.microsoft.com/office/drawing/2010/main" val="0"/>
              </a:ext>
            </a:extLst>
          </a:blip>
          <a:stretch>
            <a:fillRect/>
          </a:stretch>
        </p:blipFill>
        <p:spPr>
          <a:xfrm>
            <a:off x="6442075" y="2431701"/>
            <a:ext cx="1228725" cy="688086"/>
          </a:xfrm>
        </p:spPr>
      </p:pic>
      <p:sp>
        <p:nvSpPr>
          <p:cNvPr id="11" name="Espace réservé du texte 10">
            <a:extLst>
              <a:ext uri="{FF2B5EF4-FFF2-40B4-BE49-F238E27FC236}">
                <a16:creationId xmlns:a16="http://schemas.microsoft.com/office/drawing/2014/main" id="{EE692331-F90F-4526-B350-A68E31A240C6}"/>
              </a:ext>
            </a:extLst>
          </p:cNvPr>
          <p:cNvSpPr>
            <a:spLocks noGrp="1"/>
          </p:cNvSpPr>
          <p:nvPr>
            <p:ph type="body" sz="quarter" idx="19"/>
          </p:nvPr>
        </p:nvSpPr>
        <p:spPr>
          <a:xfrm>
            <a:off x="6156736" y="3926335"/>
            <a:ext cx="1800000" cy="504000"/>
          </a:xfrm>
        </p:spPr>
        <p:txBody>
          <a:bodyPr rtlCol="0"/>
          <a:lstStyle/>
          <a:p>
            <a:pPr rtl="0"/>
            <a:r>
              <a:rPr lang="fr-FR" dirty="0" smtClean="0"/>
              <a:t>Perrine</a:t>
            </a:r>
            <a:endParaRPr lang="fr-FR" dirty="0"/>
          </a:p>
        </p:txBody>
      </p:sp>
      <p:sp>
        <p:nvSpPr>
          <p:cNvPr id="27" name="Espace réservé du texte 26">
            <a:extLst>
              <a:ext uri="{FF2B5EF4-FFF2-40B4-BE49-F238E27FC236}">
                <a16:creationId xmlns:a16="http://schemas.microsoft.com/office/drawing/2014/main" id="{10F237AA-E0DD-411E-9819-EFF84C2211ED}"/>
              </a:ext>
            </a:extLst>
          </p:cNvPr>
          <p:cNvSpPr>
            <a:spLocks noGrp="1"/>
          </p:cNvSpPr>
          <p:nvPr>
            <p:ph type="body" sz="quarter" idx="14"/>
          </p:nvPr>
        </p:nvSpPr>
        <p:spPr/>
        <p:txBody>
          <a:bodyPr rtlCol="0"/>
          <a:lstStyle/>
          <a:p>
            <a:pPr rtl="0"/>
            <a:r>
              <a:rPr lang="fr-FR" dirty="0" smtClean="0"/>
              <a:t>Développeur</a:t>
            </a:r>
            <a:endParaRPr lang="fr-FR" dirty="0"/>
          </a:p>
        </p:txBody>
      </p:sp>
      <p:cxnSp>
        <p:nvCxnSpPr>
          <p:cNvPr id="42" name="Connecteur droit 41" descr="Quatrième ligne de séparation sur la diapositive">
            <a:extLst>
              <a:ext uri="{FF2B5EF4-FFF2-40B4-BE49-F238E27FC236}">
                <a16:creationId xmlns:a16="http://schemas.microsoft.com/office/drawing/2014/main" id="{61D2B2CE-528D-4592-97F6-FDDE868DA043}"/>
              </a:ext>
              <a:ext uri="{C183D7F6-B498-43B3-948B-1728B52AA6E4}">
                <adec:decorative xmlns:adec="http://schemas.microsoft.com/office/drawing/2017/decorative" xmlns="" val="1"/>
              </a:ext>
            </a:extLst>
          </p:cNvPr>
          <p:cNvCxnSpPr>
            <a:cxnSpLocks/>
          </p:cNvCxnSpPr>
          <p:nvPr/>
        </p:nvCxnSpPr>
        <p:spPr>
          <a:xfrm>
            <a:off x="8010892" y="2166417"/>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9" name="Espace réservé d’image 58">
            <a:extLst>
              <a:ext uri="{FF2B5EF4-FFF2-40B4-BE49-F238E27FC236}">
                <a16:creationId xmlns:a16="http://schemas.microsoft.com/office/drawing/2014/main" id="{3BDC369E-7FA3-4096-99C0-52610652A8B9}"/>
              </a:ext>
            </a:extLst>
          </p:cNvPr>
          <p:cNvPicPr>
            <a:picLocks noGrp="1" noChangeAspect="1"/>
          </p:cNvPicPr>
          <p:nvPr>
            <p:ph type="pic" sz="quarter" idx="26"/>
          </p:nvPr>
        </p:nvPicPr>
        <p:blipFill>
          <a:blip r:embed="rId6">
            <a:extLst>
              <a:ext uri="{28A0092B-C50C-407E-A947-70E740481C1C}">
                <a14:useLocalDpi xmlns:a14="http://schemas.microsoft.com/office/drawing/2010/main" val="0"/>
              </a:ext>
            </a:extLst>
          </a:blip>
          <a:stretch>
            <a:fillRect/>
          </a:stretch>
        </p:blipFill>
        <p:spPr>
          <a:xfrm>
            <a:off x="8546958" y="2160704"/>
            <a:ext cx="836189" cy="1229425"/>
          </a:xfrm>
        </p:spPr>
      </p:pic>
      <p:sp>
        <p:nvSpPr>
          <p:cNvPr id="29" name="Espace réservé du texte 28">
            <a:extLst>
              <a:ext uri="{FF2B5EF4-FFF2-40B4-BE49-F238E27FC236}">
                <a16:creationId xmlns:a16="http://schemas.microsoft.com/office/drawing/2014/main" id="{DF29E69C-F48A-41B5-B9E4-958A5AD30AE3}"/>
              </a:ext>
            </a:extLst>
          </p:cNvPr>
          <p:cNvSpPr>
            <a:spLocks noGrp="1"/>
          </p:cNvSpPr>
          <p:nvPr>
            <p:ph type="body" sz="quarter" idx="20"/>
          </p:nvPr>
        </p:nvSpPr>
        <p:spPr>
          <a:xfrm>
            <a:off x="8065048" y="3926335"/>
            <a:ext cx="1800000" cy="504000"/>
          </a:xfrm>
        </p:spPr>
        <p:txBody>
          <a:bodyPr rtlCol="0"/>
          <a:lstStyle/>
          <a:p>
            <a:pPr rtl="0"/>
            <a:r>
              <a:rPr lang="fr-FR" dirty="0" smtClean="0"/>
              <a:t>Wilfried</a:t>
            </a:r>
            <a:endParaRPr lang="fr-FR" dirty="0"/>
          </a:p>
        </p:txBody>
      </p:sp>
      <p:sp>
        <p:nvSpPr>
          <p:cNvPr id="28" name="Espace réservé du texte 27">
            <a:extLst>
              <a:ext uri="{FF2B5EF4-FFF2-40B4-BE49-F238E27FC236}">
                <a16:creationId xmlns:a16="http://schemas.microsoft.com/office/drawing/2014/main" id="{11456BB4-8D7B-4A7A-ADA1-0D541BE17F91}"/>
              </a:ext>
            </a:extLst>
          </p:cNvPr>
          <p:cNvSpPr>
            <a:spLocks noGrp="1"/>
          </p:cNvSpPr>
          <p:nvPr>
            <p:ph type="body" sz="quarter" idx="15"/>
          </p:nvPr>
        </p:nvSpPr>
        <p:spPr/>
        <p:txBody>
          <a:bodyPr rtlCol="0"/>
          <a:lstStyle/>
          <a:p>
            <a:pPr rtl="0"/>
            <a:r>
              <a:rPr lang="fr-FR" dirty="0" smtClean="0"/>
              <a:t>Développeur</a:t>
            </a:r>
            <a:endParaRPr lang="fr-FR" dirty="0"/>
          </a:p>
        </p:txBody>
      </p:sp>
      <p:cxnSp>
        <p:nvCxnSpPr>
          <p:cNvPr id="43" name="Connecteur droit 42" descr="Cinquième ligne de séparation sur la diapositive">
            <a:extLst>
              <a:ext uri="{FF2B5EF4-FFF2-40B4-BE49-F238E27FC236}">
                <a16:creationId xmlns:a16="http://schemas.microsoft.com/office/drawing/2014/main" id="{A3199775-1577-4D29-AF4F-D96D26CA748D}"/>
              </a:ext>
              <a:ext uri="{C183D7F6-B498-43B3-948B-1728B52AA6E4}">
                <adec:decorative xmlns:adec="http://schemas.microsoft.com/office/drawing/2017/decorative" xmlns="" val="1"/>
              </a:ext>
            </a:extLst>
          </p:cNvPr>
          <p:cNvCxnSpPr>
            <a:cxnSpLocks/>
          </p:cNvCxnSpPr>
          <p:nvPr/>
        </p:nvCxnSpPr>
        <p:spPr>
          <a:xfrm>
            <a:off x="9919204" y="2166417"/>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7B76A69D-5C10-4FB6-A2D5-E9C0D9195E94}"/>
              </a:ext>
            </a:extLst>
          </p:cNvPr>
          <p:cNvSpPr>
            <a:spLocks noGrp="1"/>
          </p:cNvSpPr>
          <p:nvPr>
            <p:ph type="sldNum" sz="quarter" idx="11"/>
          </p:nvPr>
        </p:nvSpPr>
        <p:spPr/>
        <p:txBody>
          <a:bodyPr rtlCol="0"/>
          <a:lstStyle/>
          <a:p>
            <a:pPr rtl="0"/>
            <a:fld id="{19B51A1E-902D-48AF-9020-955120F399B6}" type="slidenum">
              <a:rPr lang="fr-FR" smtClean="0"/>
              <a:pPr rtl="0"/>
              <a:t>2</a:t>
            </a:fld>
            <a:endParaRPr lang="fr-FR"/>
          </a:p>
        </p:txBody>
      </p:sp>
      <p:sp>
        <p:nvSpPr>
          <p:cNvPr id="7" name="ZoneTexte 6"/>
          <p:cNvSpPr txBox="1"/>
          <p:nvPr/>
        </p:nvSpPr>
        <p:spPr>
          <a:xfrm>
            <a:off x="3250276" y="955964"/>
            <a:ext cx="5296682" cy="781396"/>
          </a:xfrm>
          <a:prstGeom prst="rect">
            <a:avLst/>
          </a:prstGeom>
          <a:noFill/>
        </p:spPr>
        <p:txBody>
          <a:bodyPr wrap="square" lIns="0" tIns="0" rIns="0" bIns="0" rtlCol="0">
            <a:noAutofit/>
          </a:bodyPr>
          <a:lstStyle/>
          <a:p>
            <a:pPr algn="ctr"/>
            <a:r>
              <a:rPr lang="fr-FR" sz="3200" b="1" dirty="0" smtClean="0">
                <a:solidFill>
                  <a:schemeClr val="tx2"/>
                </a:solidFill>
                <a:latin typeface="+mn-lt"/>
              </a:rPr>
              <a:t>Société </a:t>
            </a:r>
            <a:r>
              <a:rPr lang="fr-FR" sz="3200" b="1" dirty="0" err="1" smtClean="0">
                <a:solidFill>
                  <a:schemeClr val="tx2"/>
                </a:solidFill>
                <a:latin typeface="+mn-lt"/>
              </a:rPr>
              <a:t>Dream</a:t>
            </a:r>
            <a:r>
              <a:rPr lang="fr-FR" sz="3200" b="1" dirty="0" smtClean="0">
                <a:solidFill>
                  <a:schemeClr val="tx2"/>
                </a:solidFill>
                <a:latin typeface="+mn-lt"/>
              </a:rPr>
              <a:t> Team</a:t>
            </a:r>
            <a:endParaRPr lang="fr-FR" sz="3200" b="1" dirty="0" smtClean="0">
              <a:solidFill>
                <a:schemeClr val="tx2"/>
              </a:solidFill>
              <a:latin typeface="+mn-lt"/>
            </a:endParaRPr>
          </a:p>
        </p:txBody>
      </p:sp>
    </p:spTree>
    <p:extLst>
      <p:ext uri="{BB962C8B-B14F-4D97-AF65-F5344CB8AC3E}">
        <p14:creationId xmlns:p14="http://schemas.microsoft.com/office/powerpoint/2010/main" val="2311792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3" name="Espace réservé du numéro de diapositive 2"/>
          <p:cNvSpPr>
            <a:spLocks noGrp="1"/>
          </p:cNvSpPr>
          <p:nvPr>
            <p:ph type="sldNum" sz="quarter" idx="11"/>
          </p:nvPr>
        </p:nvSpPr>
        <p:spPr/>
        <p:txBody>
          <a:bodyPr/>
          <a:lstStyle/>
          <a:p>
            <a:pPr rtl="0"/>
            <a:fld id="{4B73C415-D670-4716-A5EC-CC4D52CA2BAC}" type="slidenum">
              <a:rPr lang="fr-FR" noProof="0" smtClean="0"/>
              <a:pPr rtl="0"/>
              <a:t>3</a:t>
            </a:fld>
            <a:endParaRPr lang="fr-FR" noProof="0" dirty="0"/>
          </a:p>
        </p:txBody>
      </p:sp>
      <p:sp>
        <p:nvSpPr>
          <p:cNvPr id="4" name="Espace réservé du texte 3"/>
          <p:cNvSpPr>
            <a:spLocks noGrp="1"/>
          </p:cNvSpPr>
          <p:nvPr>
            <p:ph type="body" sz="quarter" idx="32"/>
          </p:nvPr>
        </p:nvSpPr>
        <p:spPr/>
        <p:txBody>
          <a:bodyPr/>
          <a:lstStyle/>
          <a:p>
            <a:r>
              <a:rPr lang="fr-FR" dirty="0" smtClean="0"/>
              <a:t> </a:t>
            </a:r>
            <a:endParaRPr lang="fr-FR" dirty="0"/>
          </a:p>
        </p:txBody>
      </p:sp>
      <p:graphicFrame>
        <p:nvGraphicFramePr>
          <p:cNvPr id="5" name="Diagramme 4"/>
          <p:cNvGraphicFramePr/>
          <p:nvPr>
            <p:extLst>
              <p:ext uri="{D42A27DB-BD31-4B8C-83A1-F6EECF244321}">
                <p14:modId xmlns:p14="http://schemas.microsoft.com/office/powerpoint/2010/main" val="1476362253"/>
              </p:ext>
            </p:extLst>
          </p:nvPr>
        </p:nvGraphicFramePr>
        <p:xfrm>
          <a:off x="431800" y="1536456"/>
          <a:ext cx="7491956" cy="4952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222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image 9" descr="Image illustrant la pluie, la nature, le ciel, le vol des oiseaux&#10;&#10;Description générée avec un niveau de confiance élevé">
            <a:extLst>
              <a:ext uri="{FF2B5EF4-FFF2-40B4-BE49-F238E27FC236}">
                <a16:creationId xmlns:a16="http://schemas.microsoft.com/office/drawing/2014/main" id="{EE75983F-2708-4C39-B331-8F594511A3FA}"/>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977285"/>
          </a:xfrm>
        </p:spPr>
      </p:pic>
      <p:sp>
        <p:nvSpPr>
          <p:cNvPr id="2" name="Titr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rtlCol="0"/>
          <a:lstStyle/>
          <a:p>
            <a:pPr rtl="0"/>
            <a:r>
              <a:rPr lang="fr-FR" sz="4200" dirty="0" err="1" smtClean="0"/>
              <a:t>Animalin</a:t>
            </a:r>
            <a:endParaRPr lang="fr-FR" sz="4200" dirty="0"/>
          </a:p>
        </p:txBody>
      </p:sp>
      <p:sp>
        <p:nvSpPr>
          <p:cNvPr id="3" name="Sous-titre 2">
            <a:extLst>
              <a:ext uri="{FF2B5EF4-FFF2-40B4-BE49-F238E27FC236}">
                <a16:creationId xmlns:a16="http://schemas.microsoft.com/office/drawing/2014/main" id="{D56BE522-961D-4737-9715-127DB8A86EB2}"/>
              </a:ext>
            </a:extLst>
          </p:cNvPr>
          <p:cNvSpPr>
            <a:spLocks noGrp="1"/>
          </p:cNvSpPr>
          <p:nvPr>
            <p:ph type="subTitle" idx="1"/>
          </p:nvPr>
        </p:nvSpPr>
        <p:spPr/>
        <p:txBody>
          <a:bodyPr rtlCol="0"/>
          <a:lstStyle/>
          <a:p>
            <a:r>
              <a:rPr lang="fr-FR" sz="1200" dirty="0"/>
              <a:t>ANIMALIN, </a:t>
            </a:r>
            <a:r>
              <a:rPr lang="fr-FR" sz="1200" dirty="0" err="1"/>
              <a:t>situéee</a:t>
            </a:r>
            <a:r>
              <a:rPr lang="fr-FR" sz="1200" dirty="0"/>
              <a:t> à ALBI, dirigée par M. DUPONT, crée en 2008</a:t>
            </a:r>
          </a:p>
          <a:p>
            <a:r>
              <a:rPr lang="fr-FR" sz="1200" dirty="0"/>
              <a:t>3 employés</a:t>
            </a:r>
          </a:p>
          <a:p>
            <a:r>
              <a:rPr lang="fr-FR" sz="1200" dirty="0"/>
              <a:t>Vente d’animaux et de produits animaliers</a:t>
            </a:r>
          </a:p>
          <a:p>
            <a:r>
              <a:rPr lang="fr-FR" sz="1200" dirty="0"/>
              <a:t>Clientèle: habitués, entre 30 et 50 ans, en quête de conseils auprès de l’enseigne</a:t>
            </a:r>
          </a:p>
          <a:p>
            <a:r>
              <a:rPr lang="fr-FR" sz="1200" dirty="0"/>
              <a:t>Entreprise déjà présente sur les réseaux sociaux</a:t>
            </a:r>
          </a:p>
          <a:p>
            <a:endParaRPr lang="fr-FR" sz="1200" dirty="0"/>
          </a:p>
        </p:txBody>
      </p:sp>
      <p:sp>
        <p:nvSpPr>
          <p:cNvPr id="6" name="Espace réservé du contenu 5">
            <a:extLst>
              <a:ext uri="{FF2B5EF4-FFF2-40B4-BE49-F238E27FC236}">
                <a16:creationId xmlns:a16="http://schemas.microsoft.com/office/drawing/2014/main" id="{2645A1B7-8B88-4D90-983D-BAA2E9AAFFD3}"/>
              </a:ext>
            </a:extLst>
          </p:cNvPr>
          <p:cNvSpPr>
            <a:spLocks noGrp="1"/>
          </p:cNvSpPr>
          <p:nvPr>
            <p:ph idx="15"/>
          </p:nvPr>
        </p:nvSpPr>
        <p:spPr>
          <a:xfrm>
            <a:off x="6435083" y="811451"/>
            <a:ext cx="5307700" cy="3477653"/>
          </a:xfrm>
        </p:spPr>
        <p:txBody>
          <a:bodyPr rtlCol="0"/>
          <a:lstStyle/>
          <a:p>
            <a:pPr marL="0" indent="0" rtl="0">
              <a:buNone/>
            </a:pPr>
            <a:r>
              <a:rPr lang="fr-FR" sz="4200" dirty="0" smtClean="0">
                <a:latin typeface="+mj-lt"/>
              </a:rPr>
              <a:t>Besoins</a:t>
            </a:r>
            <a:endParaRPr lang="fr-FR" sz="4200" dirty="0">
              <a:latin typeface="+mj-lt"/>
            </a:endParaRPr>
          </a:p>
          <a:p>
            <a:pPr marL="0" indent="0">
              <a:buNone/>
            </a:pPr>
            <a:r>
              <a:rPr lang="fr-FR" sz="1200" dirty="0"/>
              <a:t>Création de site e-commerce: </a:t>
            </a:r>
            <a:endParaRPr lang="fr-FR" sz="1200" dirty="0" smtClean="0"/>
          </a:p>
          <a:p>
            <a:r>
              <a:rPr lang="fr-FR" sz="1200" dirty="0" smtClean="0"/>
              <a:t>Vente </a:t>
            </a:r>
            <a:r>
              <a:rPr lang="fr-FR" sz="1200" dirty="0"/>
              <a:t>de produits animaliers</a:t>
            </a:r>
            <a:r>
              <a:rPr lang="fr-FR" sz="1200" dirty="0" smtClean="0"/>
              <a:t>,</a:t>
            </a:r>
            <a:endParaRPr lang="fr-FR" sz="1200" dirty="0"/>
          </a:p>
          <a:p>
            <a:r>
              <a:rPr lang="fr-FR" sz="1200" dirty="0" smtClean="0"/>
              <a:t>Fonction </a:t>
            </a:r>
            <a:r>
              <a:rPr lang="fr-FR" sz="1200" dirty="0"/>
              <a:t>click and </a:t>
            </a:r>
            <a:r>
              <a:rPr lang="fr-FR" sz="1200" dirty="0" err="1" smtClean="0"/>
              <a:t>collect</a:t>
            </a:r>
            <a:endParaRPr lang="fr-FR" sz="1200" dirty="0"/>
          </a:p>
          <a:p>
            <a:r>
              <a:rPr lang="fr-FR" sz="1200" dirty="0" smtClean="0"/>
              <a:t>Paiement en ligne</a:t>
            </a:r>
          </a:p>
          <a:p>
            <a:r>
              <a:rPr lang="fr-FR" sz="1200" dirty="0" smtClean="0"/>
              <a:t>Livraison</a:t>
            </a:r>
            <a:endParaRPr lang="fr-FR" sz="1200" dirty="0"/>
          </a:p>
        </p:txBody>
      </p:sp>
      <p:grpSp>
        <p:nvGrpSpPr>
          <p:cNvPr id="46" name="Groupe 45" title="groupe de triangles">
            <a:extLst>
              <a:ext uri="{FF2B5EF4-FFF2-40B4-BE49-F238E27FC236}">
                <a16:creationId xmlns:a16="http://schemas.microsoft.com/office/drawing/2014/main" id="{62DF6AE8-6133-4C1E-91DD-755705ACF0F1}"/>
              </a:ext>
            </a:extLst>
          </p:cNvPr>
          <p:cNvGrpSpPr/>
          <p:nvPr/>
        </p:nvGrpSpPr>
        <p:grpSpPr>
          <a:xfrm>
            <a:off x="9862160" y="831132"/>
            <a:ext cx="1850209" cy="1915995"/>
            <a:chOff x="9862160" y="831132"/>
            <a:chExt cx="1850209" cy="1915995"/>
          </a:xfrm>
        </p:grpSpPr>
        <p:sp>
          <p:nvSpPr>
            <p:cNvPr id="16" name="Forme libre : Form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7" name="Forme libre : Form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Forme libre : Form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9" name="Forme libre : Form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0" name="Forme libre : Form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1" name="Forme libre : Form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2" name="Forme libre : Form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3" name="Forme libre : Form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4" name="Forme libre : Form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5" name="Forme libre : Form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6" name="Forme libre : Form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7" name="Forme libre : Form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8" name="Forme libre : Form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9" name="Forme libre : Form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sp>
        <p:nvSpPr>
          <p:cNvPr id="4" name="Espace réservé du numéro de diapositive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rtlCol="0"/>
          <a:lstStyle/>
          <a:p>
            <a:pPr rtl="0"/>
            <a:fld id="{19B51A1E-902D-48AF-9020-955120F399B6}" type="slidenum">
              <a:rPr lang="fr-FR" smtClean="0"/>
              <a:pPr rtl="0"/>
              <a:t>4</a:t>
            </a:fld>
            <a:endParaRPr lang="fr-FR"/>
          </a:p>
        </p:txBody>
      </p:sp>
    </p:spTree>
    <p:extLst>
      <p:ext uri="{BB962C8B-B14F-4D97-AF65-F5344CB8AC3E}">
        <p14:creationId xmlns:p14="http://schemas.microsoft.com/office/powerpoint/2010/main" val="248861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440" y="864749"/>
            <a:ext cx="3740989" cy="5290441"/>
          </a:xfrm>
        </p:spPr>
      </p:pic>
      <p:sp>
        <p:nvSpPr>
          <p:cNvPr id="3" name="Titre 2"/>
          <p:cNvSpPr>
            <a:spLocks noGrp="1"/>
          </p:cNvSpPr>
          <p:nvPr>
            <p:ph type="title"/>
          </p:nvPr>
        </p:nvSpPr>
        <p:spPr/>
        <p:txBody>
          <a:bodyPr/>
          <a:lstStyle/>
          <a:p>
            <a:r>
              <a:rPr lang="fr-FR" dirty="0" smtClean="0">
                <a:solidFill>
                  <a:schemeClr val="tx2"/>
                </a:solidFill>
              </a:rPr>
              <a:t>CIBLES</a:t>
            </a:r>
            <a:endParaRPr lang="fr-FR" dirty="0">
              <a:solidFill>
                <a:schemeClr val="tx2"/>
              </a:solidFill>
            </a:endParaRPr>
          </a:p>
        </p:txBody>
      </p:sp>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5</a:t>
            </a:fld>
            <a:endParaRPr lang="fr-FR" noProof="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427" y="754954"/>
            <a:ext cx="4594947" cy="5932173"/>
          </a:xfrm>
          <a:prstGeom prst="rect">
            <a:avLst/>
          </a:prstGeom>
        </p:spPr>
      </p:pic>
    </p:spTree>
    <p:extLst>
      <p:ext uri="{BB962C8B-B14F-4D97-AF65-F5344CB8AC3E}">
        <p14:creationId xmlns:p14="http://schemas.microsoft.com/office/powerpoint/2010/main" val="2006448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solidFill>
                  <a:schemeClr val="tx2"/>
                </a:solidFill>
              </a:rPr>
              <a:t>CIBLES</a:t>
            </a:r>
            <a:endParaRPr lang="fr-FR" dirty="0">
              <a:solidFill>
                <a:schemeClr val="tx2"/>
              </a:solidFill>
            </a:endParaRPr>
          </a:p>
        </p:txBody>
      </p:sp>
      <p:pic>
        <p:nvPicPr>
          <p:cNvPr id="8" name="Espace réservé du contenu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1885" y="864000"/>
            <a:ext cx="3957120" cy="5387171"/>
          </a:xfrm>
        </p:spPr>
      </p:pic>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6</a:t>
            </a:fld>
            <a:endParaRPr lang="fr-FR" noProof="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890" y="731127"/>
            <a:ext cx="4367131" cy="6013612"/>
          </a:xfrm>
          <a:prstGeom prst="rect">
            <a:avLst/>
          </a:prstGeom>
        </p:spPr>
      </p:pic>
    </p:spTree>
    <p:extLst>
      <p:ext uri="{BB962C8B-B14F-4D97-AF65-F5344CB8AC3E}">
        <p14:creationId xmlns:p14="http://schemas.microsoft.com/office/powerpoint/2010/main" val="328844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928" y="814568"/>
            <a:ext cx="4081950" cy="5772622"/>
          </a:xfrm>
        </p:spPr>
      </p:pic>
      <p:sp>
        <p:nvSpPr>
          <p:cNvPr id="2" name="Titre 1"/>
          <p:cNvSpPr>
            <a:spLocks noGrp="1"/>
          </p:cNvSpPr>
          <p:nvPr>
            <p:ph type="title"/>
          </p:nvPr>
        </p:nvSpPr>
        <p:spPr/>
        <p:txBody>
          <a:bodyPr/>
          <a:lstStyle/>
          <a:p>
            <a:r>
              <a:rPr lang="fr-FR" dirty="0" smtClean="0">
                <a:solidFill>
                  <a:schemeClr val="tx2"/>
                </a:solidFill>
              </a:rPr>
              <a:t>CIBLES</a:t>
            </a:r>
            <a:endParaRPr lang="fr-FR" dirty="0">
              <a:solidFill>
                <a:schemeClr val="tx2"/>
              </a:solidFill>
            </a:endParaRPr>
          </a:p>
        </p:txBody>
      </p:sp>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7</a:t>
            </a:fld>
            <a:endParaRPr lang="fr-FR" noProof="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864" y="648000"/>
            <a:ext cx="4614591" cy="6043354"/>
          </a:xfrm>
          <a:prstGeom prst="rect">
            <a:avLst/>
          </a:prstGeom>
        </p:spPr>
      </p:pic>
    </p:spTree>
    <p:extLst>
      <p:ext uri="{BB962C8B-B14F-4D97-AF65-F5344CB8AC3E}">
        <p14:creationId xmlns:p14="http://schemas.microsoft.com/office/powerpoint/2010/main" val="4290858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368938" y="331076"/>
            <a:ext cx="5472000" cy="5990896"/>
          </a:xfrm>
        </p:spPr>
        <p:txBody>
          <a:bodyPr/>
          <a:lstStyle/>
          <a:p>
            <a:pPr marL="0" indent="0">
              <a:buNone/>
            </a:pPr>
            <a:r>
              <a:rPr lang="fr-FR" sz="3200" b="1" dirty="0" smtClean="0">
                <a:solidFill>
                  <a:schemeClr val="tx2"/>
                </a:solidFill>
                <a:latin typeface="+mj-lt"/>
              </a:rPr>
              <a:t>Charte graphique</a:t>
            </a:r>
          </a:p>
          <a:p>
            <a:pPr marL="0" indent="0">
              <a:buNone/>
            </a:pPr>
            <a:r>
              <a:rPr lang="fr-FR" sz="1600" dirty="0"/>
              <a:t>Nous devrons utiliser, à la demande du client, un panel de couleur prédominant de vert et marrons, et un design basé sur les animaux et la nature. Nous utiliserons aussi le logo transmis par l’entreprise. Les polices d’écritures feront partie de Google Front. Nous mettrons également l’accent sur les collaborations mis en place par l’entreprise </a:t>
            </a:r>
            <a:r>
              <a:rPr lang="fr-FR" sz="1600" dirty="0" err="1"/>
              <a:t>Animalin</a:t>
            </a:r>
            <a:r>
              <a:rPr lang="fr-FR" sz="1600" dirty="0"/>
              <a:t> avec les acteurs locaux.</a:t>
            </a:r>
          </a:p>
          <a:p>
            <a:endParaRPr lang="fr-FR" dirty="0"/>
          </a:p>
        </p:txBody>
      </p:sp>
      <p:sp>
        <p:nvSpPr>
          <p:cNvPr id="4" name="Espace réservé du numéro de diapositive 3"/>
          <p:cNvSpPr>
            <a:spLocks noGrp="1"/>
          </p:cNvSpPr>
          <p:nvPr>
            <p:ph type="sldNum" sz="quarter" idx="11"/>
          </p:nvPr>
        </p:nvSpPr>
        <p:spPr/>
        <p:txBody>
          <a:bodyPr/>
          <a:lstStyle/>
          <a:p>
            <a:pPr rtl="0"/>
            <a:fld id="{19B51A1E-902D-48AF-9020-955120F399B6}" type="slidenum">
              <a:rPr lang="fr-FR" noProof="0" smtClean="0"/>
              <a:pPr rtl="0"/>
              <a:t>8</a:t>
            </a:fld>
            <a:endParaRPr lang="fr-FR" noProof="0"/>
          </a:p>
        </p:txBody>
      </p:sp>
      <p:sp>
        <p:nvSpPr>
          <p:cNvPr id="5" name="Espace réservé du texte 4"/>
          <p:cNvSpPr>
            <a:spLocks noGrp="1"/>
          </p:cNvSpPr>
          <p:nvPr>
            <p:ph type="body" sz="quarter" idx="12"/>
          </p:nvPr>
        </p:nvSpPr>
        <p:spPr>
          <a:xfrm>
            <a:off x="6299887" y="331076"/>
            <a:ext cx="5472113" cy="5990895"/>
          </a:xfrm>
        </p:spPr>
        <p:txBody>
          <a:bodyPr/>
          <a:lstStyle/>
          <a:p>
            <a:pPr marL="0" indent="0">
              <a:buNone/>
            </a:pPr>
            <a:r>
              <a:rPr lang="fr-FR" sz="3200" b="1" dirty="0" smtClean="0">
                <a:solidFill>
                  <a:schemeClr val="tx2"/>
                </a:solidFill>
                <a:latin typeface="+mj-lt"/>
              </a:rPr>
              <a:t>Charte</a:t>
            </a:r>
            <a:r>
              <a:rPr lang="fr-FR" sz="3200" dirty="0" smtClean="0">
                <a:solidFill>
                  <a:schemeClr val="tx2"/>
                </a:solidFill>
                <a:latin typeface="+mj-lt"/>
              </a:rPr>
              <a:t> </a:t>
            </a:r>
            <a:r>
              <a:rPr lang="fr-FR" sz="3200" b="1" dirty="0" smtClean="0">
                <a:solidFill>
                  <a:schemeClr val="tx2"/>
                </a:solidFill>
                <a:latin typeface="+mj-lt"/>
              </a:rPr>
              <a:t>éditoriale</a:t>
            </a:r>
          </a:p>
          <a:p>
            <a:r>
              <a:rPr lang="fr-FR" dirty="0"/>
              <a:t>Le SMO sera géré par le client, il gardera et mettra à jour son propre compte Facebook. Nous devrons, sur le futur site, mettre en évidence un lien vers ce compte. Nous préciserons aussi le contenu de leur compte Facebook qui offrirons des conseils aux clients de l’animalerie</a:t>
            </a:r>
            <a:r>
              <a:rPr lang="fr-FR" dirty="0" smtClean="0"/>
              <a:t>.</a:t>
            </a:r>
          </a:p>
          <a:p>
            <a:pPr marL="0" indent="0">
              <a:buNone/>
            </a:pPr>
            <a:endParaRPr lang="fr-FR" dirty="0"/>
          </a:p>
          <a:p>
            <a:r>
              <a:rPr lang="fr-FR" dirty="0"/>
              <a:t>Le langage utilisé sera en concordance avec celui utilisé actuellement sur le compte Facebook de l’entreprise</a:t>
            </a:r>
            <a:r>
              <a:rPr lang="fr-FR" dirty="0" smtClean="0"/>
              <a:t>.</a:t>
            </a:r>
          </a:p>
          <a:p>
            <a:endParaRPr lang="fr-FR" dirty="0"/>
          </a:p>
          <a:p>
            <a:endParaRPr lang="fr-FR" dirty="0" smtClean="0"/>
          </a:p>
          <a:p>
            <a:pPr marL="0" indent="0">
              <a:buNone/>
            </a:pPr>
            <a:endParaRPr lang="fr-FR" dirty="0"/>
          </a:p>
          <a:p>
            <a:pPr marL="0" indent="0">
              <a:buNone/>
            </a:pPr>
            <a:r>
              <a:rPr lang="fr-FR" sz="1600" dirty="0" smtClean="0">
                <a:solidFill>
                  <a:schemeClr val="tx2"/>
                </a:solidFill>
              </a:rPr>
              <a:t>                                      </a:t>
            </a:r>
            <a:r>
              <a:rPr lang="fr-FR" sz="2000" dirty="0" smtClean="0">
                <a:solidFill>
                  <a:schemeClr val="tx1"/>
                </a:solidFill>
                <a:hlinkClick r:id="rId3"/>
              </a:rPr>
              <a:t>Lien Facebook factice</a:t>
            </a:r>
            <a:endParaRPr lang="fr-FR" sz="2000" dirty="0">
              <a:solidFill>
                <a:schemeClr val="tx1"/>
              </a:solidFill>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5" y="2485505"/>
            <a:ext cx="2218813" cy="3431277"/>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505" y="3084128"/>
            <a:ext cx="2226268" cy="2433802"/>
          </a:xfrm>
          <a:prstGeom prst="rect">
            <a:avLst/>
          </a:prstGeom>
        </p:spPr>
      </p:pic>
      <p:sp>
        <p:nvSpPr>
          <p:cNvPr id="13" name="ZoneTexte 12"/>
          <p:cNvSpPr txBox="1"/>
          <p:nvPr/>
        </p:nvSpPr>
        <p:spPr>
          <a:xfrm>
            <a:off x="536745" y="5916782"/>
            <a:ext cx="2139953" cy="238408"/>
          </a:xfrm>
          <a:prstGeom prst="rect">
            <a:avLst/>
          </a:prstGeom>
          <a:noFill/>
        </p:spPr>
        <p:txBody>
          <a:bodyPr wrap="square" lIns="0" tIns="0" rIns="0" bIns="0" rtlCol="0">
            <a:noAutofit/>
          </a:bodyPr>
          <a:lstStyle/>
          <a:p>
            <a:pPr algn="l"/>
            <a:r>
              <a:rPr lang="fr-FR" sz="1200" dirty="0" smtClean="0">
                <a:solidFill>
                  <a:schemeClr val="tx1">
                    <a:lumMod val="75000"/>
                    <a:lumOff val="25000"/>
                  </a:schemeClr>
                </a:solidFill>
              </a:rPr>
              <a:t>Panel de couleur</a:t>
            </a:r>
            <a:endParaRPr lang="fr-FR" sz="1200" dirty="0" smtClean="0">
              <a:solidFill>
                <a:schemeClr val="tx1">
                  <a:lumMod val="75000"/>
                  <a:lumOff val="25000"/>
                </a:schemeClr>
              </a:solidFill>
              <a:latin typeface="+mn-lt"/>
            </a:endParaRPr>
          </a:p>
        </p:txBody>
      </p:sp>
      <p:sp>
        <p:nvSpPr>
          <p:cNvPr id="15" name="ZoneTexte 14"/>
          <p:cNvSpPr txBox="1"/>
          <p:nvPr/>
        </p:nvSpPr>
        <p:spPr>
          <a:xfrm>
            <a:off x="536745" y="5916782"/>
            <a:ext cx="5304193" cy="238408"/>
          </a:xfrm>
          <a:prstGeom prst="rect">
            <a:avLst/>
          </a:prstGeom>
          <a:noFill/>
        </p:spPr>
        <p:txBody>
          <a:bodyPr wrap="square" lIns="0" tIns="0" rIns="0" bIns="0" rtlCol="0">
            <a:noAutofit/>
          </a:bodyPr>
          <a:lstStyle/>
          <a:p>
            <a:pPr algn="l"/>
            <a:r>
              <a:rPr lang="fr-FR" sz="1200" dirty="0" smtClean="0">
                <a:solidFill>
                  <a:schemeClr val="tx1">
                    <a:lumMod val="75000"/>
                    <a:lumOff val="25000"/>
                  </a:schemeClr>
                </a:solidFill>
                <a:latin typeface="+mn-lt"/>
              </a:rPr>
              <a:t>                                                                                               Logo de l’entreprise</a:t>
            </a:r>
          </a:p>
        </p:txBody>
      </p:sp>
    </p:spTree>
    <p:extLst>
      <p:ext uri="{BB962C8B-B14F-4D97-AF65-F5344CB8AC3E}">
        <p14:creationId xmlns:p14="http://schemas.microsoft.com/office/powerpoint/2010/main" val="899995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Nom de domaine et </a:t>
            </a:r>
            <a:r>
              <a:rPr lang="fr-FR" b="1" dirty="0" smtClean="0"/>
              <a:t>hébergement</a:t>
            </a:r>
            <a:r>
              <a:rPr lang="fr-FR" b="1" dirty="0"/>
              <a:t> </a:t>
            </a:r>
            <a:endParaRPr lang="fr-FR" dirty="0"/>
          </a:p>
        </p:txBody>
      </p:sp>
      <p:sp>
        <p:nvSpPr>
          <p:cNvPr id="3" name="Espace réservé du numéro de diapositive 2"/>
          <p:cNvSpPr>
            <a:spLocks noGrp="1"/>
          </p:cNvSpPr>
          <p:nvPr>
            <p:ph type="sldNum" sz="quarter" idx="11"/>
          </p:nvPr>
        </p:nvSpPr>
        <p:spPr/>
        <p:txBody>
          <a:bodyPr/>
          <a:lstStyle/>
          <a:p>
            <a:pPr rtl="0"/>
            <a:fld id="{4B73C415-D670-4716-A5EC-CC4D52CA2BAC}" type="slidenum">
              <a:rPr lang="fr-FR" noProof="0" smtClean="0"/>
              <a:pPr rtl="0"/>
              <a:t>9</a:t>
            </a:fld>
            <a:endParaRPr lang="fr-FR" noProof="0"/>
          </a:p>
        </p:txBody>
      </p:sp>
      <p:sp>
        <p:nvSpPr>
          <p:cNvPr id="4" name="Espace réservé du texte 3"/>
          <p:cNvSpPr>
            <a:spLocks noGrp="1"/>
          </p:cNvSpPr>
          <p:nvPr>
            <p:ph type="body" sz="quarter" idx="32"/>
          </p:nvPr>
        </p:nvSpPr>
        <p:spPr>
          <a:xfrm>
            <a:off x="432000" y="1357135"/>
            <a:ext cx="11339513" cy="360000"/>
          </a:xfrm>
        </p:spPr>
        <p:txBody>
          <a:bodyPr/>
          <a:lstStyle/>
          <a:p>
            <a:r>
              <a:rPr lang="fr-FR" dirty="0" smtClean="0"/>
              <a:t> </a:t>
            </a:r>
            <a:endParaRPr lang="fr-FR" dirty="0"/>
          </a:p>
        </p:txBody>
      </p:sp>
      <p:sp>
        <p:nvSpPr>
          <p:cNvPr id="5" name="Espace réservé du texte 23">
            <a:extLst>
              <a:ext uri="{FF2B5EF4-FFF2-40B4-BE49-F238E27FC236}">
                <a16:creationId xmlns:a16="http://schemas.microsoft.com/office/drawing/2014/main" id="{7DDE25BB-92A4-43F5-9121-27E4398711F7}"/>
              </a:ext>
            </a:extLst>
          </p:cNvPr>
          <p:cNvSpPr txBox="1">
            <a:spLocks/>
          </p:cNvSpPr>
          <p:nvPr/>
        </p:nvSpPr>
        <p:spPr>
          <a:xfrm>
            <a:off x="372856" y="1140342"/>
            <a:ext cx="11339513" cy="1976932"/>
          </a:xfrm>
          <a:prstGeom prst="rect">
            <a:avLst/>
          </a:prstGeom>
          <a:ln>
            <a:solidFill>
              <a:schemeClr val="accent2"/>
            </a:solidFill>
          </a:ln>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smtClean="0"/>
              <a:t>Le nom de domaine choisis est animalin-albi.fr.  Mais pourquoi?</a:t>
            </a:r>
          </a:p>
          <a:p>
            <a:pPr marL="0" indent="0">
              <a:buNone/>
            </a:pPr>
            <a:r>
              <a:rPr lang="fr-FR" sz="1600" dirty="0"/>
              <a:t>	</a:t>
            </a:r>
            <a:r>
              <a:rPr lang="fr-FR" sz="1600" dirty="0" smtClean="0"/>
              <a:t>- animalin.fr est déjà pris</a:t>
            </a:r>
          </a:p>
          <a:p>
            <a:pPr marL="0" indent="0">
              <a:buNone/>
            </a:pPr>
            <a:r>
              <a:rPr lang="fr-FR" sz="1600" dirty="0" smtClean="0"/>
              <a:t>	- une facilité de compréhension en ajoutant -</a:t>
            </a:r>
          </a:p>
          <a:p>
            <a:pPr marL="0" indent="0">
              <a:buNone/>
            </a:pPr>
            <a:r>
              <a:rPr lang="fr-FR" sz="1600" dirty="0" smtClean="0"/>
              <a:t>	- un choix de viser la clientèle locale</a:t>
            </a:r>
          </a:p>
          <a:p>
            <a:endParaRPr lang="fr-FR" sz="1600" dirty="0" smtClean="0"/>
          </a:p>
          <a:p>
            <a:r>
              <a:rPr lang="fr-FR" sz="1600" dirty="0" smtClean="0"/>
              <a:t>L’hébergement du site se fera auprès de la société </a:t>
            </a:r>
            <a:r>
              <a:rPr lang="fr-FR" sz="1600" dirty="0" err="1" smtClean="0"/>
              <a:t>Hostinger</a:t>
            </a:r>
            <a:r>
              <a:rPr lang="fr-FR" sz="1600" dirty="0" smtClean="0"/>
              <a:t> sous </a:t>
            </a:r>
            <a:r>
              <a:rPr lang="fr-FR" sz="1600" dirty="0" err="1" smtClean="0"/>
              <a:t>wordpress</a:t>
            </a:r>
            <a:r>
              <a:rPr lang="fr-FR" sz="1600" dirty="0" smtClean="0"/>
              <a:t>. Le devis se trouve dans l’annexe.</a:t>
            </a:r>
            <a:endParaRPr lang="fr-FR" sz="1600" dirty="0" smtClean="0"/>
          </a:p>
        </p:txBody>
      </p:sp>
      <p:sp>
        <p:nvSpPr>
          <p:cNvPr id="6" name="Titre 1"/>
          <p:cNvSpPr txBox="1">
            <a:spLocks/>
          </p:cNvSpPr>
          <p:nvPr/>
        </p:nvSpPr>
        <p:spPr>
          <a:xfrm>
            <a:off x="372369" y="3685916"/>
            <a:ext cx="11340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fr-FR" b="1" dirty="0" smtClean="0"/>
              <a:t>Contraintes techniques et propriétés intellectuelles </a:t>
            </a:r>
            <a:endParaRPr lang="fr-FR" dirty="0"/>
          </a:p>
        </p:txBody>
      </p:sp>
      <p:sp>
        <p:nvSpPr>
          <p:cNvPr id="8" name="Espace réservé du texte 23">
            <a:extLst>
              <a:ext uri="{FF2B5EF4-FFF2-40B4-BE49-F238E27FC236}">
                <a16:creationId xmlns:a16="http://schemas.microsoft.com/office/drawing/2014/main" id="{7DDE25BB-92A4-43F5-9121-27E4398711F7}"/>
              </a:ext>
            </a:extLst>
          </p:cNvPr>
          <p:cNvSpPr txBox="1">
            <a:spLocks/>
          </p:cNvSpPr>
          <p:nvPr/>
        </p:nvSpPr>
        <p:spPr>
          <a:xfrm>
            <a:off x="432000" y="4313588"/>
            <a:ext cx="11339513" cy="2020709"/>
          </a:xfrm>
          <a:prstGeom prst="rect">
            <a:avLst/>
          </a:prstGeom>
          <a:ln>
            <a:solidFill>
              <a:schemeClr val="accent2"/>
            </a:solidFill>
          </a:ln>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dirty="0" smtClean="0"/>
              <a:t>Nous utiliserons </a:t>
            </a:r>
            <a:r>
              <a:rPr lang="fr-FR" sz="1600" dirty="0" err="1" smtClean="0"/>
              <a:t>Figma</a:t>
            </a:r>
            <a:r>
              <a:rPr lang="fr-FR" sz="1600" dirty="0" smtClean="0"/>
              <a:t> pour effectuer la maquette site. </a:t>
            </a:r>
          </a:p>
          <a:p>
            <a:pPr marL="0" indent="0">
              <a:buNone/>
            </a:pPr>
            <a:r>
              <a:rPr lang="fr-FR" sz="1600" dirty="0" smtClean="0"/>
              <a:t>WordPress et l’extension </a:t>
            </a:r>
            <a:r>
              <a:rPr lang="fr-FR" sz="1600" dirty="0" err="1" smtClean="0"/>
              <a:t>WooCommerce</a:t>
            </a:r>
            <a:r>
              <a:rPr lang="fr-FR" sz="1600" dirty="0" smtClean="0"/>
              <a:t> pour la structure du site.</a:t>
            </a:r>
          </a:p>
          <a:p>
            <a:pPr marL="0" indent="0">
              <a:buNone/>
            </a:pPr>
            <a:r>
              <a:rPr lang="fr-FR" sz="1600" dirty="0" smtClean="0"/>
              <a:t>MySQL sera utilisé pour la base de donnée</a:t>
            </a:r>
          </a:p>
          <a:p>
            <a:pPr marL="0" indent="0">
              <a:buNone/>
            </a:pPr>
            <a:endParaRPr lang="fr-FR" sz="1600" dirty="0"/>
          </a:p>
          <a:p>
            <a:pPr marL="0" indent="0">
              <a:buNone/>
            </a:pPr>
            <a:r>
              <a:rPr lang="fr-FR" sz="1600" dirty="0"/>
              <a:t>Toutes propriétés intellectuelle incluant : le domaine, le site, son contenu et le code source appartiennent à l’entreprise </a:t>
            </a:r>
            <a:r>
              <a:rPr lang="fr-FR" sz="1600" dirty="0" err="1"/>
              <a:t>Animalin</a:t>
            </a:r>
            <a:r>
              <a:rPr lang="fr-FR" sz="1600" dirty="0"/>
              <a:t>.</a:t>
            </a:r>
          </a:p>
          <a:p>
            <a:pPr marL="0" indent="0">
              <a:buNone/>
            </a:pPr>
            <a:r>
              <a:rPr lang="fr-FR" sz="1600" dirty="0"/>
              <a:t>Les maquettes restent la propriété de la société </a:t>
            </a:r>
            <a:r>
              <a:rPr lang="fr-FR" sz="1600" dirty="0" err="1"/>
              <a:t>dream</a:t>
            </a:r>
            <a:r>
              <a:rPr lang="fr-FR" sz="1600" dirty="0"/>
              <a:t> team.</a:t>
            </a:r>
          </a:p>
          <a:p>
            <a:pPr marL="0" indent="0">
              <a:buNone/>
            </a:pPr>
            <a:endParaRPr lang="fr-FR" sz="1600" dirty="0" smtClean="0"/>
          </a:p>
        </p:txBody>
      </p:sp>
    </p:spTree>
    <p:extLst>
      <p:ext uri="{BB962C8B-B14F-4D97-AF65-F5344CB8AC3E}">
        <p14:creationId xmlns:p14="http://schemas.microsoft.com/office/powerpoint/2010/main" val="244870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5853_TF16411174.potx" id="{9C116855-B68B-496A-A3EE-71877B9C05B8}" vid="{6A5AA708-BD83-4ED5-8D4A-D9966B827D1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rapide</Template>
  <TotalTime>0</TotalTime>
  <Words>444</Words>
  <Application>Microsoft Office PowerPoint</Application>
  <PresentationFormat>Grand écran</PresentationFormat>
  <Paragraphs>119</Paragraphs>
  <Slides>16</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Rockwell</vt:lpstr>
      <vt:lpstr>Times New Roman</vt:lpstr>
      <vt:lpstr>Thème Office</vt:lpstr>
      <vt:lpstr>CAHIER DES CHARGES</vt:lpstr>
      <vt:lpstr>L’équipe</vt:lpstr>
      <vt:lpstr>SOMMAIRE</vt:lpstr>
      <vt:lpstr>Animalin</vt:lpstr>
      <vt:lpstr>CIBLES</vt:lpstr>
      <vt:lpstr>CIBLES</vt:lpstr>
      <vt:lpstr>CIBLES</vt:lpstr>
      <vt:lpstr>Présentation PowerPoint</vt:lpstr>
      <vt:lpstr>Nom de domaine et hébergement </vt:lpstr>
      <vt:lpstr>L’arborescence du site</vt:lpstr>
      <vt:lpstr>Budget</vt:lpstr>
      <vt:lpstr>Budget</vt:lpstr>
      <vt:lpstr>Délais</vt:lpstr>
      <vt:lpstr>LES LIVRABLES</vt:lpstr>
      <vt:lpstr>Annexes</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2024-10-18T08:05:14Z</dcterms:created>
  <dcterms:modified xsi:type="dcterms:W3CDTF">2024-10-18T10:27:11Z</dcterms:modified>
</cp:coreProperties>
</file>